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Lst>
  <p:notesMasterIdLst>
    <p:notesMasterId r:id="rId14"/>
  </p:notesMasterIdLst>
  <p:sldIdLst>
    <p:sldId id="257" r:id="rId3"/>
    <p:sldId id="261" r:id="rId4"/>
    <p:sldId id="301" r:id="rId5"/>
    <p:sldId id="313" r:id="rId6"/>
    <p:sldId id="311" r:id="rId7"/>
    <p:sldId id="312" r:id="rId8"/>
    <p:sldId id="294" r:id="rId9"/>
    <p:sldId id="315" r:id="rId10"/>
    <p:sldId id="314" r:id="rId11"/>
    <p:sldId id="307" r:id="rId12"/>
    <p:sldId id="310" r:id="rId13"/>
  </p:sldIdLst>
  <p:sldSz cx="12192000" cy="6858000"/>
  <p:notesSz cx="6858000" cy="9144000"/>
  <p:defaultTex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NORA LECORDIER" initials="EL" lastIdx="1" clrIdx="0">
    <p:extLst>
      <p:ext uri="{19B8F6BF-5375-455C-9EA6-DF929625EA0E}">
        <p15:presenceInfo xmlns:p15="http://schemas.microsoft.com/office/powerpoint/2012/main" userId="S::e.m.lecordier-2021@hull.ac.uk::9805cc67-7006-4305-acdf-a770c0dddba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D4999"/>
    <a:srgbClr val="CDD4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40721B-D111-4EC9-8263-39491354922D}" v="623" dt="2023-07-19T10:03:54.8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959" autoAdjust="0"/>
  </p:normalViewPr>
  <p:slideViewPr>
    <p:cSldViewPr snapToGrid="0">
      <p:cViewPr varScale="1">
        <p:scale>
          <a:sx n="97" d="100"/>
          <a:sy n="97" d="100"/>
        </p:scale>
        <p:origin x="1074" y="78"/>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21"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URTON, WILL F." userId="0ee665c3-e798-42aa-a805-3afc4bb8240f" providerId="ADAL" clId="{7140721B-D111-4EC9-8263-39491354922D}"/>
    <pc:docChg chg="undo redo custSel addSld delSld modSld sldOrd delMainMaster">
      <pc:chgData name="BURTON, WILL F." userId="0ee665c3-e798-42aa-a805-3afc4bb8240f" providerId="ADAL" clId="{7140721B-D111-4EC9-8263-39491354922D}" dt="2023-07-20T12:52:13.173" v="5858" actId="1037"/>
      <pc:docMkLst>
        <pc:docMk/>
      </pc:docMkLst>
      <pc:sldChg chg="modSp mod modNotesTx">
        <pc:chgData name="BURTON, WILL F." userId="0ee665c3-e798-42aa-a805-3afc4bb8240f" providerId="ADAL" clId="{7140721B-D111-4EC9-8263-39491354922D}" dt="2023-07-20T12:52:13.173" v="5858" actId="1037"/>
        <pc:sldMkLst>
          <pc:docMk/>
          <pc:sldMk cId="2786080048" sldId="257"/>
        </pc:sldMkLst>
        <pc:spChg chg="mod">
          <ac:chgData name="BURTON, WILL F." userId="0ee665c3-e798-42aa-a805-3afc4bb8240f" providerId="ADAL" clId="{7140721B-D111-4EC9-8263-39491354922D}" dt="2023-07-04T11:33:24.226" v="1883" actId="20577"/>
          <ac:spMkLst>
            <pc:docMk/>
            <pc:sldMk cId="2786080048" sldId="257"/>
            <ac:spMk id="2" creationId="{A036F212-E00D-44E2-B7AC-A6991307B33C}"/>
          </ac:spMkLst>
        </pc:spChg>
        <pc:picChg chg="mod">
          <ac:chgData name="BURTON, WILL F." userId="0ee665c3-e798-42aa-a805-3afc4bb8240f" providerId="ADAL" clId="{7140721B-D111-4EC9-8263-39491354922D}" dt="2023-07-20T12:52:13.173" v="5858" actId="1037"/>
          <ac:picMkLst>
            <pc:docMk/>
            <pc:sldMk cId="2786080048" sldId="257"/>
            <ac:picMk id="8" creationId="{B4E83724-A1BE-7BFF-F680-4F01A3C787BC}"/>
          </ac:picMkLst>
        </pc:picChg>
        <pc:picChg chg="mod">
          <ac:chgData name="BURTON, WILL F." userId="0ee665c3-e798-42aa-a805-3afc4bb8240f" providerId="ADAL" clId="{7140721B-D111-4EC9-8263-39491354922D}" dt="2023-07-20T12:52:06.453" v="5836" actId="1037"/>
          <ac:picMkLst>
            <pc:docMk/>
            <pc:sldMk cId="2786080048" sldId="257"/>
            <ac:picMk id="12" creationId="{2701424C-6E21-0956-4D29-B7BB3E0D2494}"/>
          </ac:picMkLst>
        </pc:picChg>
      </pc:sldChg>
      <pc:sldChg chg="addSp delSp modSp mod">
        <pc:chgData name="BURTON, WILL F." userId="0ee665c3-e798-42aa-a805-3afc4bb8240f" providerId="ADAL" clId="{7140721B-D111-4EC9-8263-39491354922D}" dt="2023-07-04T15:58:00.901" v="3774" actId="1035"/>
        <pc:sldMkLst>
          <pc:docMk/>
          <pc:sldMk cId="1504250386" sldId="261"/>
        </pc:sldMkLst>
        <pc:graphicFrameChg chg="add mod modGraphic">
          <ac:chgData name="BURTON, WILL F." userId="0ee665c3-e798-42aa-a805-3afc4bb8240f" providerId="ADAL" clId="{7140721B-D111-4EC9-8263-39491354922D}" dt="2023-07-04T15:58:00.901" v="3774" actId="1035"/>
          <ac:graphicFrameMkLst>
            <pc:docMk/>
            <pc:sldMk cId="1504250386" sldId="261"/>
            <ac:graphicFrameMk id="3" creationId="{DAB55881-0A5D-AA97-6947-164F30983BD2}"/>
          </ac:graphicFrameMkLst>
        </pc:graphicFrameChg>
        <pc:graphicFrameChg chg="del mod">
          <ac:chgData name="BURTON, WILL F." userId="0ee665c3-e798-42aa-a805-3afc4bb8240f" providerId="ADAL" clId="{7140721B-D111-4EC9-8263-39491354922D}" dt="2023-07-03T15:54:41.465" v="394" actId="478"/>
          <ac:graphicFrameMkLst>
            <pc:docMk/>
            <pc:sldMk cId="1504250386" sldId="261"/>
            <ac:graphicFrameMk id="10" creationId="{099DF95E-28EC-1470-E79B-37ABFCB4BD3A}"/>
          </ac:graphicFrameMkLst>
        </pc:graphicFrameChg>
        <pc:picChg chg="mod">
          <ac:chgData name="BURTON, WILL F." userId="0ee665c3-e798-42aa-a805-3afc4bb8240f" providerId="ADAL" clId="{7140721B-D111-4EC9-8263-39491354922D}" dt="2023-07-04T15:57:52.939" v="3770" actId="1036"/>
          <ac:picMkLst>
            <pc:docMk/>
            <pc:sldMk cId="1504250386" sldId="261"/>
            <ac:picMk id="1042" creationId="{7F05C4A9-7F98-3981-CDEA-81F3F0EFD1F8}"/>
          </ac:picMkLst>
        </pc:picChg>
      </pc:sldChg>
      <pc:sldChg chg="del">
        <pc:chgData name="BURTON, WILL F." userId="0ee665c3-e798-42aa-a805-3afc4bb8240f" providerId="ADAL" clId="{7140721B-D111-4EC9-8263-39491354922D}" dt="2023-07-03T15:46:56.399" v="201" actId="47"/>
        <pc:sldMkLst>
          <pc:docMk/>
          <pc:sldMk cId="3116699469" sldId="265"/>
        </pc:sldMkLst>
      </pc:sldChg>
      <pc:sldChg chg="del">
        <pc:chgData name="BURTON, WILL F." userId="0ee665c3-e798-42aa-a805-3afc4bb8240f" providerId="ADAL" clId="{7140721B-D111-4EC9-8263-39491354922D}" dt="2023-07-03T15:46:59.776" v="202" actId="47"/>
        <pc:sldMkLst>
          <pc:docMk/>
          <pc:sldMk cId="2391994928" sldId="268"/>
        </pc:sldMkLst>
      </pc:sldChg>
      <pc:sldChg chg="del">
        <pc:chgData name="BURTON, WILL F." userId="0ee665c3-e798-42aa-a805-3afc4bb8240f" providerId="ADAL" clId="{7140721B-D111-4EC9-8263-39491354922D}" dt="2023-07-04T15:45:17.163" v="3138" actId="47"/>
        <pc:sldMkLst>
          <pc:docMk/>
          <pc:sldMk cId="3027395025" sldId="281"/>
        </pc:sldMkLst>
      </pc:sldChg>
      <pc:sldChg chg="del">
        <pc:chgData name="BURTON, WILL F." userId="0ee665c3-e798-42aa-a805-3afc4bb8240f" providerId="ADAL" clId="{7140721B-D111-4EC9-8263-39491354922D}" dt="2023-07-04T15:45:10.287" v="3136" actId="47"/>
        <pc:sldMkLst>
          <pc:docMk/>
          <pc:sldMk cId="3993439499" sldId="282"/>
        </pc:sldMkLst>
      </pc:sldChg>
      <pc:sldChg chg="del">
        <pc:chgData name="BURTON, WILL F." userId="0ee665c3-e798-42aa-a805-3afc4bb8240f" providerId="ADAL" clId="{7140721B-D111-4EC9-8263-39491354922D}" dt="2023-07-04T15:48:38.792" v="3221" actId="47"/>
        <pc:sldMkLst>
          <pc:docMk/>
          <pc:sldMk cId="3485386999" sldId="293"/>
        </pc:sldMkLst>
      </pc:sldChg>
      <pc:sldChg chg="delSp modSp mod ord modNotesTx">
        <pc:chgData name="BURTON, WILL F." userId="0ee665c3-e798-42aa-a805-3afc4bb8240f" providerId="ADAL" clId="{7140721B-D111-4EC9-8263-39491354922D}" dt="2023-07-06T13:37:53.400" v="5214" actId="1076"/>
        <pc:sldMkLst>
          <pc:docMk/>
          <pc:sldMk cId="1441808096" sldId="294"/>
        </pc:sldMkLst>
        <pc:spChg chg="mod">
          <ac:chgData name="BURTON, WILL F." userId="0ee665c3-e798-42aa-a805-3afc4bb8240f" providerId="ADAL" clId="{7140721B-D111-4EC9-8263-39491354922D}" dt="2023-07-06T11:31:35.499" v="4200" actId="20577"/>
          <ac:spMkLst>
            <pc:docMk/>
            <pc:sldMk cId="1441808096" sldId="294"/>
            <ac:spMk id="2" creationId="{A036F212-E00D-44E2-B7AC-A6991307B33C}"/>
          </ac:spMkLst>
        </pc:spChg>
        <pc:spChg chg="mod">
          <ac:chgData name="BURTON, WILL F." userId="0ee665c3-e798-42aa-a805-3afc4bb8240f" providerId="ADAL" clId="{7140721B-D111-4EC9-8263-39491354922D}" dt="2023-07-04T15:17:58.225" v="3131" actId="20577"/>
          <ac:spMkLst>
            <pc:docMk/>
            <pc:sldMk cId="1441808096" sldId="294"/>
            <ac:spMk id="4" creationId="{315E466F-2664-D77C-98A6-52EA8CD76BC4}"/>
          </ac:spMkLst>
        </pc:spChg>
        <pc:spChg chg="mod">
          <ac:chgData name="BURTON, WILL F." userId="0ee665c3-e798-42aa-a805-3afc4bb8240f" providerId="ADAL" clId="{7140721B-D111-4EC9-8263-39491354922D}" dt="2023-07-06T13:37:53.400" v="5214" actId="1076"/>
          <ac:spMkLst>
            <pc:docMk/>
            <pc:sldMk cId="1441808096" sldId="294"/>
            <ac:spMk id="7" creationId="{300AA93F-EAD1-6DAA-3DB0-96317337CEF1}"/>
          </ac:spMkLst>
        </pc:spChg>
        <pc:spChg chg="mod">
          <ac:chgData name="BURTON, WILL F." userId="0ee665c3-e798-42aa-a805-3afc4bb8240f" providerId="ADAL" clId="{7140721B-D111-4EC9-8263-39491354922D}" dt="2023-07-04T15:17:52.019" v="3129" actId="20577"/>
          <ac:spMkLst>
            <pc:docMk/>
            <pc:sldMk cId="1441808096" sldId="294"/>
            <ac:spMk id="11" creationId="{C1C76841-499F-80A0-2BC4-4FE8AC7F77AE}"/>
          </ac:spMkLst>
        </pc:spChg>
        <pc:grpChg chg="del">
          <ac:chgData name="BURTON, WILL F." userId="0ee665c3-e798-42aa-a805-3afc4bb8240f" providerId="ADAL" clId="{7140721B-D111-4EC9-8263-39491354922D}" dt="2023-07-06T10:49:06.878" v="3857" actId="478"/>
          <ac:grpSpMkLst>
            <pc:docMk/>
            <pc:sldMk cId="1441808096" sldId="294"/>
            <ac:grpSpMk id="16" creationId="{7FBD8F6B-D7A8-7D05-EAB7-562DF79B0373}"/>
          </ac:grpSpMkLst>
        </pc:grpChg>
        <pc:picChg chg="mod">
          <ac:chgData name="BURTON, WILL F." userId="0ee665c3-e798-42aa-a805-3afc4bb8240f" providerId="ADAL" clId="{7140721B-D111-4EC9-8263-39491354922D}" dt="2023-07-04T15:20:44.763" v="3134" actId="732"/>
          <ac:picMkLst>
            <pc:docMk/>
            <pc:sldMk cId="1441808096" sldId="294"/>
            <ac:picMk id="1026" creationId="{7E7C6C00-2596-10D2-FA95-5647632227C8}"/>
          </ac:picMkLst>
        </pc:picChg>
      </pc:sldChg>
      <pc:sldChg chg="del">
        <pc:chgData name="BURTON, WILL F." userId="0ee665c3-e798-42aa-a805-3afc4bb8240f" providerId="ADAL" clId="{7140721B-D111-4EC9-8263-39491354922D}" dt="2023-07-04T15:45:19.943" v="3139" actId="47"/>
        <pc:sldMkLst>
          <pc:docMk/>
          <pc:sldMk cId="2168807529" sldId="295"/>
        </pc:sldMkLst>
      </pc:sldChg>
      <pc:sldChg chg="del">
        <pc:chgData name="BURTON, WILL F." userId="0ee665c3-e798-42aa-a805-3afc4bb8240f" providerId="ADAL" clId="{7140721B-D111-4EC9-8263-39491354922D}" dt="2023-07-04T15:45:05.084" v="3135" actId="47"/>
        <pc:sldMkLst>
          <pc:docMk/>
          <pc:sldMk cId="439808586" sldId="296"/>
        </pc:sldMkLst>
      </pc:sldChg>
      <pc:sldChg chg="addSp modSp del mod modShow">
        <pc:chgData name="BURTON, WILL F." userId="0ee665c3-e798-42aa-a805-3afc4bb8240f" providerId="ADAL" clId="{7140721B-D111-4EC9-8263-39491354922D}" dt="2023-07-06T13:54:07.483" v="5275" actId="2696"/>
        <pc:sldMkLst>
          <pc:docMk/>
          <pc:sldMk cId="4214379885" sldId="298"/>
        </pc:sldMkLst>
        <pc:spChg chg="mod">
          <ac:chgData name="BURTON, WILL F." userId="0ee665c3-e798-42aa-a805-3afc4bb8240f" providerId="ADAL" clId="{7140721B-D111-4EC9-8263-39491354922D}" dt="2023-07-05T11:53:05.695" v="3777"/>
          <ac:spMkLst>
            <pc:docMk/>
            <pc:sldMk cId="4214379885" sldId="298"/>
            <ac:spMk id="6" creationId="{82F35551-B209-4ECC-46AC-98EE2D496218}"/>
          </ac:spMkLst>
        </pc:spChg>
        <pc:spChg chg="mod">
          <ac:chgData name="BURTON, WILL F." userId="0ee665c3-e798-42aa-a805-3afc4bb8240f" providerId="ADAL" clId="{7140721B-D111-4EC9-8263-39491354922D}" dt="2023-07-05T11:53:05.695" v="3777"/>
          <ac:spMkLst>
            <pc:docMk/>
            <pc:sldMk cId="4214379885" sldId="298"/>
            <ac:spMk id="8" creationId="{23306B6E-DE51-B627-55EC-04264FB615E2}"/>
          </ac:spMkLst>
        </pc:spChg>
        <pc:spChg chg="mod">
          <ac:chgData name="BURTON, WILL F." userId="0ee665c3-e798-42aa-a805-3afc4bb8240f" providerId="ADAL" clId="{7140721B-D111-4EC9-8263-39491354922D}" dt="2023-07-05T11:53:05.695" v="3777"/>
          <ac:spMkLst>
            <pc:docMk/>
            <pc:sldMk cId="4214379885" sldId="298"/>
            <ac:spMk id="9" creationId="{FF45DC45-76D3-13AF-2688-9470DE3C9DB7}"/>
          </ac:spMkLst>
        </pc:spChg>
        <pc:spChg chg="mod">
          <ac:chgData name="BURTON, WILL F." userId="0ee665c3-e798-42aa-a805-3afc4bb8240f" providerId="ADAL" clId="{7140721B-D111-4EC9-8263-39491354922D}" dt="2023-07-05T11:53:05.695" v="3777"/>
          <ac:spMkLst>
            <pc:docMk/>
            <pc:sldMk cId="4214379885" sldId="298"/>
            <ac:spMk id="10" creationId="{6BE4B5CC-E1D6-EB82-474D-29BEE59E8999}"/>
          </ac:spMkLst>
        </pc:spChg>
        <pc:spChg chg="mod">
          <ac:chgData name="BURTON, WILL F." userId="0ee665c3-e798-42aa-a805-3afc4bb8240f" providerId="ADAL" clId="{7140721B-D111-4EC9-8263-39491354922D}" dt="2023-07-05T11:53:05.695" v="3777"/>
          <ac:spMkLst>
            <pc:docMk/>
            <pc:sldMk cId="4214379885" sldId="298"/>
            <ac:spMk id="12" creationId="{34F711B0-CE3B-3A00-E179-286656707E23}"/>
          </ac:spMkLst>
        </pc:spChg>
        <pc:spChg chg="mod">
          <ac:chgData name="BURTON, WILL F." userId="0ee665c3-e798-42aa-a805-3afc4bb8240f" providerId="ADAL" clId="{7140721B-D111-4EC9-8263-39491354922D}" dt="2023-07-05T11:53:05.695" v="3777"/>
          <ac:spMkLst>
            <pc:docMk/>
            <pc:sldMk cId="4214379885" sldId="298"/>
            <ac:spMk id="13" creationId="{904272AB-D4FC-EFB3-C5C4-DBDEE42DA511}"/>
          </ac:spMkLst>
        </pc:spChg>
        <pc:grpChg chg="add mod">
          <ac:chgData name="BURTON, WILL F." userId="0ee665c3-e798-42aa-a805-3afc4bb8240f" providerId="ADAL" clId="{7140721B-D111-4EC9-8263-39491354922D}" dt="2023-07-05T11:53:05.695" v="3777"/>
          <ac:grpSpMkLst>
            <pc:docMk/>
            <pc:sldMk cId="4214379885" sldId="298"/>
            <ac:grpSpMk id="4" creationId="{058B5A39-1AEC-CE2B-AC32-22B70430D62D}"/>
          </ac:grpSpMkLst>
        </pc:grpChg>
        <pc:grpChg chg="mod">
          <ac:chgData name="BURTON, WILL F." userId="0ee665c3-e798-42aa-a805-3afc4bb8240f" providerId="ADAL" clId="{7140721B-D111-4EC9-8263-39491354922D}" dt="2023-07-05T11:53:05.695" v="3777"/>
          <ac:grpSpMkLst>
            <pc:docMk/>
            <pc:sldMk cId="4214379885" sldId="298"/>
            <ac:grpSpMk id="5" creationId="{535141E2-1E64-3315-E29C-3A2504A9F8E1}"/>
          </ac:grpSpMkLst>
        </pc:grpChg>
      </pc:sldChg>
      <pc:sldChg chg="del">
        <pc:chgData name="BURTON, WILL F." userId="0ee665c3-e798-42aa-a805-3afc4bb8240f" providerId="ADAL" clId="{7140721B-D111-4EC9-8263-39491354922D}" dt="2023-07-04T15:45:11.409" v="3137" actId="47"/>
        <pc:sldMkLst>
          <pc:docMk/>
          <pc:sldMk cId="1110944545" sldId="299"/>
        </pc:sldMkLst>
      </pc:sldChg>
      <pc:sldChg chg="del">
        <pc:chgData name="BURTON, WILL F." userId="0ee665c3-e798-42aa-a805-3afc4bb8240f" providerId="ADAL" clId="{7140721B-D111-4EC9-8263-39491354922D}" dt="2023-07-04T15:48:39.673" v="3222" actId="47"/>
        <pc:sldMkLst>
          <pc:docMk/>
          <pc:sldMk cId="1155952903" sldId="300"/>
        </pc:sldMkLst>
      </pc:sldChg>
      <pc:sldChg chg="addSp delSp modSp mod modNotesTx">
        <pc:chgData name="BURTON, WILL F." userId="0ee665c3-e798-42aa-a805-3afc4bb8240f" providerId="ADAL" clId="{7140721B-D111-4EC9-8263-39491354922D}" dt="2023-07-19T10:01:30.611" v="5764" actId="1076"/>
        <pc:sldMkLst>
          <pc:docMk/>
          <pc:sldMk cId="309568099" sldId="301"/>
        </pc:sldMkLst>
        <pc:spChg chg="mod">
          <ac:chgData name="BURTON, WILL F." userId="0ee665c3-e798-42aa-a805-3afc4bb8240f" providerId="ADAL" clId="{7140721B-D111-4EC9-8263-39491354922D}" dt="2023-07-03T15:56:28.285" v="418" actId="20577"/>
          <ac:spMkLst>
            <pc:docMk/>
            <pc:sldMk cId="309568099" sldId="301"/>
            <ac:spMk id="2" creationId="{A036F212-E00D-44E2-B7AC-A6991307B33C}"/>
          </ac:spMkLst>
        </pc:spChg>
        <pc:spChg chg="add mod">
          <ac:chgData name="BURTON, WILL F." userId="0ee665c3-e798-42aa-a805-3afc4bb8240f" providerId="ADAL" clId="{7140721B-D111-4EC9-8263-39491354922D}" dt="2023-07-04T11:18:52.872" v="1374" actId="1036"/>
          <ac:spMkLst>
            <pc:docMk/>
            <pc:sldMk cId="309568099" sldId="301"/>
            <ac:spMk id="3" creationId="{3646456A-5764-71A7-6877-E02AB28C927D}"/>
          </ac:spMkLst>
        </pc:spChg>
        <pc:spChg chg="add mod">
          <ac:chgData name="BURTON, WILL F." userId="0ee665c3-e798-42aa-a805-3afc4bb8240f" providerId="ADAL" clId="{7140721B-D111-4EC9-8263-39491354922D}" dt="2023-07-04T11:18:52.872" v="1374" actId="1036"/>
          <ac:spMkLst>
            <pc:docMk/>
            <pc:sldMk cId="309568099" sldId="301"/>
            <ac:spMk id="4" creationId="{5574CE9F-08AB-0448-2BD5-68EA74985BAC}"/>
          </ac:spMkLst>
        </pc:spChg>
        <pc:spChg chg="del">
          <ac:chgData name="BURTON, WILL F." userId="0ee665c3-e798-42aa-a805-3afc4bb8240f" providerId="ADAL" clId="{7140721B-D111-4EC9-8263-39491354922D}" dt="2023-07-03T15:46:17.330" v="169" actId="478"/>
          <ac:spMkLst>
            <pc:docMk/>
            <pc:sldMk cId="309568099" sldId="301"/>
            <ac:spMk id="4" creationId="{9D4DF83A-575E-9318-BEDA-240FD25A1BAA}"/>
          </ac:spMkLst>
        </pc:spChg>
        <pc:spChg chg="add mod">
          <ac:chgData name="BURTON, WILL F." userId="0ee665c3-e798-42aa-a805-3afc4bb8240f" providerId="ADAL" clId="{7140721B-D111-4EC9-8263-39491354922D}" dt="2023-07-19T10:01:30.611" v="5764" actId="1076"/>
          <ac:spMkLst>
            <pc:docMk/>
            <pc:sldMk cId="309568099" sldId="301"/>
            <ac:spMk id="6" creationId="{64B673E1-5E05-64FD-0BB7-F9645ECB602B}"/>
          </ac:spMkLst>
        </pc:spChg>
        <pc:spChg chg="del mod">
          <ac:chgData name="BURTON, WILL F." userId="0ee665c3-e798-42aa-a805-3afc4bb8240f" providerId="ADAL" clId="{7140721B-D111-4EC9-8263-39491354922D}" dt="2023-07-03T15:46:50.148" v="200"/>
          <ac:spMkLst>
            <pc:docMk/>
            <pc:sldMk cId="309568099" sldId="301"/>
            <ac:spMk id="7" creationId="{C3F01036-8C0F-24B1-05E7-1BBDBD4752A0}"/>
          </ac:spMkLst>
        </pc:spChg>
        <pc:spChg chg="add del mod">
          <ac:chgData name="BURTON, WILL F." userId="0ee665c3-e798-42aa-a805-3afc4bb8240f" providerId="ADAL" clId="{7140721B-D111-4EC9-8263-39491354922D}" dt="2023-07-04T09:32:08.025" v="684"/>
          <ac:spMkLst>
            <pc:docMk/>
            <pc:sldMk cId="309568099" sldId="301"/>
            <ac:spMk id="8" creationId="{DB3EF8F0-360C-A352-6F69-CD63B2D183F6}"/>
          </ac:spMkLst>
        </pc:spChg>
        <pc:spChg chg="del">
          <ac:chgData name="BURTON, WILL F." userId="0ee665c3-e798-42aa-a805-3afc4bb8240f" providerId="ADAL" clId="{7140721B-D111-4EC9-8263-39491354922D}" dt="2023-07-03T15:46:14.018" v="168" actId="478"/>
          <ac:spMkLst>
            <pc:docMk/>
            <pc:sldMk cId="309568099" sldId="301"/>
            <ac:spMk id="9" creationId="{D8FF79FA-FD7A-0AFF-E672-59244097982E}"/>
          </ac:spMkLst>
        </pc:spChg>
        <pc:spChg chg="add mod">
          <ac:chgData name="BURTON, WILL F." userId="0ee665c3-e798-42aa-a805-3afc4bb8240f" providerId="ADAL" clId="{7140721B-D111-4EC9-8263-39491354922D}" dt="2023-07-04T11:16:36.526" v="1269" actId="20577"/>
          <ac:spMkLst>
            <pc:docMk/>
            <pc:sldMk cId="309568099" sldId="301"/>
            <ac:spMk id="9" creationId="{DDAEC31B-35EB-7FD8-CAF3-F02C1D577775}"/>
          </ac:spMkLst>
        </pc:spChg>
        <pc:spChg chg="add mod">
          <ac:chgData name="BURTON, WILL F." userId="0ee665c3-e798-42aa-a805-3afc4bb8240f" providerId="ADAL" clId="{7140721B-D111-4EC9-8263-39491354922D}" dt="2023-07-04T11:16:42.519" v="1288" actId="1038"/>
          <ac:spMkLst>
            <pc:docMk/>
            <pc:sldMk cId="309568099" sldId="301"/>
            <ac:spMk id="11" creationId="{794A5949-F83E-A259-39A6-98018036CA06}"/>
          </ac:spMkLst>
        </pc:spChg>
        <pc:spChg chg="add mod">
          <ac:chgData name="BURTON, WILL F." userId="0ee665c3-e798-42aa-a805-3afc4bb8240f" providerId="ADAL" clId="{7140721B-D111-4EC9-8263-39491354922D}" dt="2023-07-19T10:00:58.287" v="5743" actId="14100"/>
          <ac:spMkLst>
            <pc:docMk/>
            <pc:sldMk cId="309568099" sldId="301"/>
            <ac:spMk id="14" creationId="{CACFC92F-E87A-A119-52EA-9DFF21B57028}"/>
          </ac:spMkLst>
        </pc:spChg>
        <pc:spChg chg="del">
          <ac:chgData name="BURTON, WILL F." userId="0ee665c3-e798-42aa-a805-3afc4bb8240f" providerId="ADAL" clId="{7140721B-D111-4EC9-8263-39491354922D}" dt="2023-07-03T15:46:19.138" v="170" actId="478"/>
          <ac:spMkLst>
            <pc:docMk/>
            <pc:sldMk cId="309568099" sldId="301"/>
            <ac:spMk id="19" creationId="{DC7A7713-9E9D-0A40-DA8F-0D12CF569BF8}"/>
          </ac:spMkLst>
        </pc:spChg>
        <pc:grpChg chg="del">
          <ac:chgData name="BURTON, WILL F." userId="0ee665c3-e798-42aa-a805-3afc4bb8240f" providerId="ADAL" clId="{7140721B-D111-4EC9-8263-39491354922D}" dt="2023-07-06T10:49:01.022" v="3856" actId="478"/>
          <ac:grpSpMkLst>
            <pc:docMk/>
            <pc:sldMk cId="309568099" sldId="301"/>
            <ac:grpSpMk id="10" creationId="{FF3348B0-9286-D27D-3B35-E2537ED760A7}"/>
          </ac:grpSpMkLst>
        </pc:grpChg>
        <pc:picChg chg="del">
          <ac:chgData name="BURTON, WILL F." userId="0ee665c3-e798-42aa-a805-3afc4bb8240f" providerId="ADAL" clId="{7140721B-D111-4EC9-8263-39491354922D}" dt="2023-07-03T15:46:13.362" v="167" actId="478"/>
          <ac:picMkLst>
            <pc:docMk/>
            <pc:sldMk cId="309568099" sldId="301"/>
            <ac:picMk id="3" creationId="{97FA3855-B795-4AEC-BC8D-AD31550F56F2}"/>
          </ac:picMkLst>
        </pc:picChg>
        <pc:picChg chg="add del mod ord modCrop">
          <ac:chgData name="BURTON, WILL F." userId="0ee665c3-e798-42aa-a805-3afc4bb8240f" providerId="ADAL" clId="{7140721B-D111-4EC9-8263-39491354922D}" dt="2023-07-19T09:55:38.713" v="5679" actId="21"/>
          <ac:picMkLst>
            <pc:docMk/>
            <pc:sldMk cId="309568099" sldId="301"/>
            <ac:picMk id="7" creationId="{421F650C-C1A1-B8C3-9AC9-F4AE0ACC1B6E}"/>
          </ac:picMkLst>
        </pc:picChg>
        <pc:picChg chg="add del mod">
          <ac:chgData name="BURTON, WILL F." userId="0ee665c3-e798-42aa-a805-3afc4bb8240f" providerId="ADAL" clId="{7140721B-D111-4EC9-8263-39491354922D}" dt="2023-07-03T16:37:15.026" v="447" actId="478"/>
          <ac:picMkLst>
            <pc:docMk/>
            <pc:sldMk cId="309568099" sldId="301"/>
            <ac:picMk id="8" creationId="{67E00FDC-3AD5-1685-FA2F-8957D72C3E12}"/>
          </ac:picMkLst>
        </pc:picChg>
        <pc:picChg chg="add mod">
          <ac:chgData name="BURTON, WILL F." userId="0ee665c3-e798-42aa-a805-3afc4bb8240f" providerId="ADAL" clId="{7140721B-D111-4EC9-8263-39491354922D}" dt="2023-07-04T11:17:44.480" v="1295"/>
          <ac:picMkLst>
            <pc:docMk/>
            <pc:sldMk cId="309568099" sldId="301"/>
            <ac:picMk id="15" creationId="{7C902D57-3D3E-E806-3395-4024E6EB0AA3}"/>
          </ac:picMkLst>
        </pc:picChg>
        <pc:picChg chg="add del mod">
          <ac:chgData name="BURTON, WILL F." userId="0ee665c3-e798-42aa-a805-3afc4bb8240f" providerId="ADAL" clId="{7140721B-D111-4EC9-8263-39491354922D}" dt="2023-07-04T09:29:43.253" v="594" actId="478"/>
          <ac:picMkLst>
            <pc:docMk/>
            <pc:sldMk cId="309568099" sldId="301"/>
            <ac:picMk id="18" creationId="{ED800244-23FB-9EFF-F63B-FD23A2EFE5A6}"/>
          </ac:picMkLst>
        </pc:picChg>
        <pc:picChg chg="add del mod">
          <ac:chgData name="BURTON, WILL F." userId="0ee665c3-e798-42aa-a805-3afc4bb8240f" providerId="ADAL" clId="{7140721B-D111-4EC9-8263-39491354922D}" dt="2023-07-03T16:29:55.571" v="421" actId="478"/>
          <ac:picMkLst>
            <pc:docMk/>
            <pc:sldMk cId="309568099" sldId="301"/>
            <ac:picMk id="1026" creationId="{12BE3EE4-2737-134E-BC67-93B4C9503529}"/>
          </ac:picMkLst>
        </pc:picChg>
        <pc:picChg chg="del">
          <ac:chgData name="BURTON, WILL F." userId="0ee665c3-e798-42aa-a805-3afc4bb8240f" providerId="ADAL" clId="{7140721B-D111-4EC9-8263-39491354922D}" dt="2023-07-03T15:46:12.049" v="164" actId="478"/>
          <ac:picMkLst>
            <pc:docMk/>
            <pc:sldMk cId="309568099" sldId="301"/>
            <ac:picMk id="2050" creationId="{AF643A89-E125-49BB-4202-FCB185A53966}"/>
          </ac:picMkLst>
        </pc:picChg>
        <pc:picChg chg="del mod">
          <ac:chgData name="BURTON, WILL F." userId="0ee665c3-e798-42aa-a805-3afc4bb8240f" providerId="ADAL" clId="{7140721B-D111-4EC9-8263-39491354922D}" dt="2023-07-03T15:46:12.544" v="166" actId="478"/>
          <ac:picMkLst>
            <pc:docMk/>
            <pc:sldMk cId="309568099" sldId="301"/>
            <ac:picMk id="2052" creationId="{4246B984-6A3B-8FB0-C57A-FDC737EC8650}"/>
          </ac:picMkLst>
        </pc:picChg>
        <pc:cxnChg chg="add mod ord">
          <ac:chgData name="BURTON, WILL F." userId="0ee665c3-e798-42aa-a805-3afc4bb8240f" providerId="ADAL" clId="{7140721B-D111-4EC9-8263-39491354922D}" dt="2023-07-04T11:18:52.872" v="1374" actId="1036"/>
          <ac:cxnSpMkLst>
            <pc:docMk/>
            <pc:sldMk cId="309568099" sldId="301"/>
            <ac:cxnSpMk id="12" creationId="{56935880-2F25-E3A7-3E04-3C4F7DAF9949}"/>
          </ac:cxnSpMkLst>
        </pc:cxnChg>
        <pc:cxnChg chg="add mod ord">
          <ac:chgData name="BURTON, WILL F." userId="0ee665c3-e798-42aa-a805-3afc4bb8240f" providerId="ADAL" clId="{7140721B-D111-4EC9-8263-39491354922D}" dt="2023-07-04T11:18:52.872" v="1374" actId="1036"/>
          <ac:cxnSpMkLst>
            <pc:docMk/>
            <pc:sldMk cId="309568099" sldId="301"/>
            <ac:cxnSpMk id="13" creationId="{DC34CD09-014B-5F97-9CE2-753F2380A72D}"/>
          </ac:cxnSpMkLst>
        </pc:cxnChg>
        <pc:cxnChg chg="add del mod">
          <ac:chgData name="BURTON, WILL F." userId="0ee665c3-e798-42aa-a805-3afc4bb8240f" providerId="ADAL" clId="{7140721B-D111-4EC9-8263-39491354922D}" dt="2023-07-03T16:37:25.154" v="449" actId="478"/>
          <ac:cxnSpMkLst>
            <pc:docMk/>
            <pc:sldMk cId="309568099" sldId="301"/>
            <ac:cxnSpMk id="14" creationId="{2FA69AA5-16D7-6535-172C-3DA3F8EF2B01}"/>
          </ac:cxnSpMkLst>
        </pc:cxnChg>
      </pc:sldChg>
      <pc:sldChg chg="del">
        <pc:chgData name="BURTON, WILL F." userId="0ee665c3-e798-42aa-a805-3afc4bb8240f" providerId="ADAL" clId="{7140721B-D111-4EC9-8263-39491354922D}" dt="2023-07-03T15:47:00.233" v="203" actId="47"/>
        <pc:sldMkLst>
          <pc:docMk/>
          <pc:sldMk cId="4289372501" sldId="303"/>
        </pc:sldMkLst>
      </pc:sldChg>
      <pc:sldChg chg="del">
        <pc:chgData name="BURTON, WILL F." userId="0ee665c3-e798-42aa-a805-3afc4bb8240f" providerId="ADAL" clId="{7140721B-D111-4EC9-8263-39491354922D}" dt="2023-07-03T15:47:01.403" v="204" actId="47"/>
        <pc:sldMkLst>
          <pc:docMk/>
          <pc:sldMk cId="842536823" sldId="304"/>
        </pc:sldMkLst>
      </pc:sldChg>
      <pc:sldChg chg="modSp add del mod ord">
        <pc:chgData name="BURTON, WILL F." userId="0ee665c3-e798-42aa-a805-3afc4bb8240f" providerId="ADAL" clId="{7140721B-D111-4EC9-8263-39491354922D}" dt="2023-07-04T15:46:06.997" v="3173" actId="47"/>
        <pc:sldMkLst>
          <pc:docMk/>
          <pc:sldMk cId="1822471022" sldId="305"/>
        </pc:sldMkLst>
        <pc:spChg chg="mod">
          <ac:chgData name="BURTON, WILL F." userId="0ee665c3-e798-42aa-a805-3afc4bb8240f" providerId="ADAL" clId="{7140721B-D111-4EC9-8263-39491354922D}" dt="2023-07-03T15:47:30.705" v="210" actId="20577"/>
          <ac:spMkLst>
            <pc:docMk/>
            <pc:sldMk cId="1822471022" sldId="305"/>
            <ac:spMk id="2" creationId="{A036F212-E00D-44E2-B7AC-A6991307B33C}"/>
          </ac:spMkLst>
        </pc:spChg>
      </pc:sldChg>
      <pc:sldChg chg="del">
        <pc:chgData name="BURTON, WILL F." userId="0ee665c3-e798-42aa-a805-3afc4bb8240f" providerId="ADAL" clId="{7140721B-D111-4EC9-8263-39491354922D}" dt="2023-07-04T15:45:21.291" v="3140" actId="47"/>
        <pc:sldMkLst>
          <pc:docMk/>
          <pc:sldMk cId="1169468793" sldId="306"/>
        </pc:sldMkLst>
      </pc:sldChg>
      <pc:sldChg chg="addSp delSp modSp mod modNotesTx">
        <pc:chgData name="BURTON, WILL F." userId="0ee665c3-e798-42aa-a805-3afc4bb8240f" providerId="ADAL" clId="{7140721B-D111-4EC9-8263-39491354922D}" dt="2023-07-06T14:33:34.569" v="5677" actId="478"/>
        <pc:sldMkLst>
          <pc:docMk/>
          <pc:sldMk cId="2243138745" sldId="307"/>
        </pc:sldMkLst>
        <pc:spChg chg="add mod">
          <ac:chgData name="BURTON, WILL F." userId="0ee665c3-e798-42aa-a805-3afc4bb8240f" providerId="ADAL" clId="{7140721B-D111-4EC9-8263-39491354922D}" dt="2023-07-06T14:23:59.072" v="5548" actId="1035"/>
          <ac:spMkLst>
            <pc:docMk/>
            <pc:sldMk cId="2243138745" sldId="307"/>
            <ac:spMk id="2" creationId="{2DC903D5-AE4E-6BCA-249E-B7E579EFAAB1}"/>
          </ac:spMkLst>
        </pc:spChg>
        <pc:spChg chg="del">
          <ac:chgData name="BURTON, WILL F." userId="0ee665c3-e798-42aa-a805-3afc4bb8240f" providerId="ADAL" clId="{7140721B-D111-4EC9-8263-39491354922D}" dt="2023-07-04T15:46:01.204" v="3172" actId="478"/>
          <ac:spMkLst>
            <pc:docMk/>
            <pc:sldMk cId="2243138745" sldId="307"/>
            <ac:spMk id="2" creationId="{A036F212-E00D-44E2-B7AC-A6991307B33C}"/>
          </ac:spMkLst>
        </pc:spChg>
        <pc:spChg chg="add mod">
          <ac:chgData name="BURTON, WILL F." userId="0ee665c3-e798-42aa-a805-3afc4bb8240f" providerId="ADAL" clId="{7140721B-D111-4EC9-8263-39491354922D}" dt="2023-07-06T14:23:59.072" v="5548" actId="1035"/>
          <ac:spMkLst>
            <pc:docMk/>
            <pc:sldMk cId="2243138745" sldId="307"/>
            <ac:spMk id="4" creationId="{7FD0A78D-3B84-A36C-B70E-2500E5FD4CAC}"/>
          </ac:spMkLst>
        </pc:spChg>
        <pc:spChg chg="add del mod">
          <ac:chgData name="BURTON, WILL F." userId="0ee665c3-e798-42aa-a805-3afc4bb8240f" providerId="ADAL" clId="{7140721B-D111-4EC9-8263-39491354922D}" dt="2023-07-06T14:23:37.694" v="5490" actId="478"/>
          <ac:spMkLst>
            <pc:docMk/>
            <pc:sldMk cId="2243138745" sldId="307"/>
            <ac:spMk id="6" creationId="{F06AF2CA-2ACE-6E25-8E17-176074CF814D}"/>
          </ac:spMkLst>
        </pc:spChg>
        <pc:spChg chg="del">
          <ac:chgData name="BURTON, WILL F." userId="0ee665c3-e798-42aa-a805-3afc4bb8240f" providerId="ADAL" clId="{7140721B-D111-4EC9-8263-39491354922D}" dt="2023-07-04T15:45:35.049" v="3141" actId="478"/>
          <ac:spMkLst>
            <pc:docMk/>
            <pc:sldMk cId="2243138745" sldId="307"/>
            <ac:spMk id="7" creationId="{300AA93F-EAD1-6DAA-3DB0-96317337CEF1}"/>
          </ac:spMkLst>
        </pc:spChg>
        <pc:spChg chg="mod">
          <ac:chgData name="BURTON, WILL F." userId="0ee665c3-e798-42aa-a805-3afc4bb8240f" providerId="ADAL" clId="{7140721B-D111-4EC9-8263-39491354922D}" dt="2023-07-06T14:24:07.941" v="5549" actId="1076"/>
          <ac:spMkLst>
            <pc:docMk/>
            <pc:sldMk cId="2243138745" sldId="307"/>
            <ac:spMk id="16" creationId="{F5BEE3F7-D033-3E9B-821E-2523BED5D8BF}"/>
          </ac:spMkLst>
        </pc:spChg>
        <pc:grpChg chg="del">
          <ac:chgData name="BURTON, WILL F." userId="0ee665c3-e798-42aa-a805-3afc4bb8240f" providerId="ADAL" clId="{7140721B-D111-4EC9-8263-39491354922D}" dt="2023-07-05T11:53:02.965" v="3776" actId="21"/>
          <ac:grpSpMkLst>
            <pc:docMk/>
            <pc:sldMk cId="2243138745" sldId="307"/>
            <ac:grpSpMk id="4" creationId="{ADF1ED73-D227-BC2E-50A6-12F668F8E9FB}"/>
          </ac:grpSpMkLst>
        </pc:grpChg>
        <pc:picChg chg="add del mod">
          <ac:chgData name="BURTON, WILL F." userId="0ee665c3-e798-42aa-a805-3afc4bb8240f" providerId="ADAL" clId="{7140721B-D111-4EC9-8263-39491354922D}" dt="2023-07-06T14:33:34.569" v="5677" actId="478"/>
          <ac:picMkLst>
            <pc:docMk/>
            <pc:sldMk cId="2243138745" sldId="307"/>
            <ac:picMk id="4098" creationId="{C8B5F3BB-A1A7-5EE3-9B4C-C68751F20779}"/>
          </ac:picMkLst>
        </pc:picChg>
        <pc:cxnChg chg="add mod">
          <ac:chgData name="BURTON, WILL F." userId="0ee665c3-e798-42aa-a805-3afc4bb8240f" providerId="ADAL" clId="{7140721B-D111-4EC9-8263-39491354922D}" dt="2023-07-06T14:28:22.372" v="5673" actId="208"/>
          <ac:cxnSpMkLst>
            <pc:docMk/>
            <pc:sldMk cId="2243138745" sldId="307"/>
            <ac:cxnSpMk id="7" creationId="{DAAB76D9-DE7C-BD59-3D33-DB9A58F56665}"/>
          </ac:cxnSpMkLst>
        </pc:cxnChg>
      </pc:sldChg>
      <pc:sldChg chg="del mod modShow">
        <pc:chgData name="BURTON, WILL F." userId="0ee665c3-e798-42aa-a805-3afc4bb8240f" providerId="ADAL" clId="{7140721B-D111-4EC9-8263-39491354922D}" dt="2023-07-06T13:54:10.114" v="5276" actId="2696"/>
        <pc:sldMkLst>
          <pc:docMk/>
          <pc:sldMk cId="268762419" sldId="308"/>
        </pc:sldMkLst>
      </pc:sldChg>
      <pc:sldChg chg="del">
        <pc:chgData name="BURTON, WILL F." userId="0ee665c3-e798-42aa-a805-3afc4bb8240f" providerId="ADAL" clId="{7140721B-D111-4EC9-8263-39491354922D}" dt="2023-07-04T15:48:40.444" v="3223" actId="47"/>
        <pc:sldMkLst>
          <pc:docMk/>
          <pc:sldMk cId="2051570351" sldId="309"/>
        </pc:sldMkLst>
      </pc:sldChg>
      <pc:sldChg chg="modSp add mod">
        <pc:chgData name="BURTON, WILL F." userId="0ee665c3-e798-42aa-a805-3afc4bb8240f" providerId="ADAL" clId="{7140721B-D111-4EC9-8263-39491354922D}" dt="2023-07-19T10:04:40.977" v="5774" actId="2711"/>
        <pc:sldMkLst>
          <pc:docMk/>
          <pc:sldMk cId="3625407653" sldId="310"/>
        </pc:sldMkLst>
        <pc:spChg chg="mod">
          <ac:chgData name="BURTON, WILL F." userId="0ee665c3-e798-42aa-a805-3afc4bb8240f" providerId="ADAL" clId="{7140721B-D111-4EC9-8263-39491354922D}" dt="2023-07-04T10:02:17.730" v="1174" actId="20577"/>
          <ac:spMkLst>
            <pc:docMk/>
            <pc:sldMk cId="3625407653" sldId="310"/>
            <ac:spMk id="2" creationId="{A036F212-E00D-44E2-B7AC-A6991307B33C}"/>
          </ac:spMkLst>
        </pc:spChg>
        <pc:spChg chg="mod">
          <ac:chgData name="BURTON, WILL F." userId="0ee665c3-e798-42aa-a805-3afc4bb8240f" providerId="ADAL" clId="{7140721B-D111-4EC9-8263-39491354922D}" dt="2023-07-19T10:04:40.977" v="5774" actId="2711"/>
          <ac:spMkLst>
            <pc:docMk/>
            <pc:sldMk cId="3625407653" sldId="310"/>
            <ac:spMk id="11" creationId="{643A5AFD-2E94-FD21-6931-9B5678CA1637}"/>
          </ac:spMkLst>
        </pc:spChg>
      </pc:sldChg>
      <pc:sldChg chg="addSp delSp modSp add mod ord modNotesTx">
        <pc:chgData name="BURTON, WILL F." userId="0ee665c3-e798-42aa-a805-3afc4bb8240f" providerId="ADAL" clId="{7140721B-D111-4EC9-8263-39491354922D}" dt="2023-07-06T14:07:05.123" v="5333" actId="20577"/>
        <pc:sldMkLst>
          <pc:docMk/>
          <pc:sldMk cId="829743150" sldId="311"/>
        </pc:sldMkLst>
        <pc:spChg chg="mod">
          <ac:chgData name="BURTON, WILL F." userId="0ee665c3-e798-42aa-a805-3afc4bb8240f" providerId="ADAL" clId="{7140721B-D111-4EC9-8263-39491354922D}" dt="2023-07-04T15:47:39.918" v="3198" actId="20577"/>
          <ac:spMkLst>
            <pc:docMk/>
            <pc:sldMk cId="829743150" sldId="311"/>
            <ac:spMk id="2" creationId="{A036F212-E00D-44E2-B7AC-A6991307B33C}"/>
          </ac:spMkLst>
        </pc:spChg>
        <pc:spChg chg="mod">
          <ac:chgData name="BURTON, WILL F." userId="0ee665c3-e798-42aa-a805-3afc4bb8240f" providerId="ADAL" clId="{7140721B-D111-4EC9-8263-39491354922D}" dt="2023-07-06T14:07:05.123" v="5333" actId="20577"/>
          <ac:spMkLst>
            <pc:docMk/>
            <pc:sldMk cId="829743150" sldId="311"/>
            <ac:spMk id="7" creationId="{C3F01036-8C0F-24B1-05E7-1BBDBD4752A0}"/>
          </ac:spMkLst>
        </pc:spChg>
        <pc:spChg chg="add del mod">
          <ac:chgData name="BURTON, WILL F." userId="0ee665c3-e798-42aa-a805-3afc4bb8240f" providerId="ADAL" clId="{7140721B-D111-4EC9-8263-39491354922D}" dt="2023-07-06T10:31:19.015" v="3778" actId="478"/>
          <ac:spMkLst>
            <pc:docMk/>
            <pc:sldMk cId="829743150" sldId="311"/>
            <ac:spMk id="41" creationId="{6F01A2DB-6045-EB85-8464-322E118D6DD8}"/>
          </ac:spMkLst>
        </pc:spChg>
        <pc:spChg chg="del">
          <ac:chgData name="BURTON, WILL F." userId="0ee665c3-e798-42aa-a805-3afc4bb8240f" providerId="ADAL" clId="{7140721B-D111-4EC9-8263-39491354922D}" dt="2023-07-04T12:00:41.742" v="2149" actId="478"/>
          <ac:spMkLst>
            <pc:docMk/>
            <pc:sldMk cId="829743150" sldId="311"/>
            <ac:spMk id="49" creationId="{D4E14895-B118-05E7-F07A-1261DF105675}"/>
          </ac:spMkLst>
        </pc:spChg>
        <pc:grpChg chg="del">
          <ac:chgData name="BURTON, WILL F." userId="0ee665c3-e798-42aa-a805-3afc4bb8240f" providerId="ADAL" clId="{7140721B-D111-4EC9-8263-39491354922D}" dt="2023-07-04T11:38:48.338" v="1890" actId="478"/>
          <ac:grpSpMkLst>
            <pc:docMk/>
            <pc:sldMk cId="829743150" sldId="311"/>
            <ac:grpSpMk id="4" creationId="{DB5FD733-A764-8ADA-24CE-F6E9E8BC44DB}"/>
          </ac:grpSpMkLst>
        </pc:grpChg>
        <pc:grpChg chg="del">
          <ac:chgData name="BURTON, WILL F." userId="0ee665c3-e798-42aa-a805-3afc4bb8240f" providerId="ADAL" clId="{7140721B-D111-4EC9-8263-39491354922D}" dt="2023-07-06T10:48:54.493" v="3854" actId="478"/>
          <ac:grpSpMkLst>
            <pc:docMk/>
            <pc:sldMk cId="829743150" sldId="311"/>
            <ac:grpSpMk id="11" creationId="{A22602E1-E328-2B36-581A-8A7BD16B65E6}"/>
          </ac:grpSpMkLst>
        </pc:grpChg>
        <pc:graphicFrameChg chg="add del mod modGraphic">
          <ac:chgData name="BURTON, WILL F." userId="0ee665c3-e798-42aa-a805-3afc4bb8240f" providerId="ADAL" clId="{7140721B-D111-4EC9-8263-39491354922D}" dt="2023-07-06T10:31:29.351" v="3783" actId="478"/>
          <ac:graphicFrameMkLst>
            <pc:docMk/>
            <pc:sldMk cId="829743150" sldId="311"/>
            <ac:graphicFrameMk id="19" creationId="{4EF9253C-D8C3-FB89-FCDC-0F39030ED57D}"/>
          </ac:graphicFrameMkLst>
        </pc:graphicFrameChg>
        <pc:picChg chg="add mod">
          <ac:chgData name="BURTON, WILL F." userId="0ee665c3-e798-42aa-a805-3afc4bb8240f" providerId="ADAL" clId="{7140721B-D111-4EC9-8263-39491354922D}" dt="2023-07-06T13:36:16.091" v="5204" actId="1076"/>
          <ac:picMkLst>
            <pc:docMk/>
            <pc:sldMk cId="829743150" sldId="311"/>
            <ac:picMk id="1026" creationId="{282101D3-1C11-88B2-5F3F-C602AFABD311}"/>
          </ac:picMkLst>
        </pc:picChg>
      </pc:sldChg>
      <pc:sldChg chg="delSp modSp add mod modNotesTx">
        <pc:chgData name="BURTON, WILL F." userId="0ee665c3-e798-42aa-a805-3afc4bb8240f" providerId="ADAL" clId="{7140721B-D111-4EC9-8263-39491354922D}" dt="2023-07-06T13:17:27.042" v="4903" actId="20577"/>
        <pc:sldMkLst>
          <pc:docMk/>
          <pc:sldMk cId="3401509776" sldId="312"/>
        </pc:sldMkLst>
        <pc:spChg chg="mod">
          <ac:chgData name="BURTON, WILL F." userId="0ee665c3-e798-42aa-a805-3afc4bb8240f" providerId="ADAL" clId="{7140721B-D111-4EC9-8263-39491354922D}" dt="2023-07-04T15:47:47.495" v="3209" actId="20577"/>
          <ac:spMkLst>
            <pc:docMk/>
            <pc:sldMk cId="3401509776" sldId="312"/>
            <ac:spMk id="2" creationId="{A036F212-E00D-44E2-B7AC-A6991307B33C}"/>
          </ac:spMkLst>
        </pc:spChg>
        <pc:spChg chg="mod">
          <ac:chgData name="BURTON, WILL F." userId="0ee665c3-e798-42aa-a805-3afc4bb8240f" providerId="ADAL" clId="{7140721B-D111-4EC9-8263-39491354922D}" dt="2023-07-06T13:14:55.395" v="4677" actId="1076"/>
          <ac:spMkLst>
            <pc:docMk/>
            <pc:sldMk cId="3401509776" sldId="312"/>
            <ac:spMk id="7" creationId="{C3F01036-8C0F-24B1-05E7-1BBDBD4752A0}"/>
          </ac:spMkLst>
        </pc:spChg>
        <pc:spChg chg="del mod">
          <ac:chgData name="BURTON, WILL F." userId="0ee665c3-e798-42aa-a805-3afc4bb8240f" providerId="ADAL" clId="{7140721B-D111-4EC9-8263-39491354922D}" dt="2023-07-04T12:47:48.627" v="2349" actId="478"/>
          <ac:spMkLst>
            <pc:docMk/>
            <pc:sldMk cId="3401509776" sldId="312"/>
            <ac:spMk id="41" creationId="{6F01A2DB-6045-EB85-8464-322E118D6DD8}"/>
          </ac:spMkLst>
        </pc:spChg>
        <pc:grpChg chg="del">
          <ac:chgData name="BURTON, WILL F." userId="0ee665c3-e798-42aa-a805-3afc4bb8240f" providerId="ADAL" clId="{7140721B-D111-4EC9-8263-39491354922D}" dt="2023-07-06T10:48:52.238" v="3853" actId="478"/>
          <ac:grpSpMkLst>
            <pc:docMk/>
            <pc:sldMk cId="3401509776" sldId="312"/>
            <ac:grpSpMk id="11" creationId="{A22602E1-E328-2B36-581A-8A7BD16B65E6}"/>
          </ac:grpSpMkLst>
        </pc:grpChg>
        <pc:graphicFrameChg chg="del mod">
          <ac:chgData name="BURTON, WILL F." userId="0ee665c3-e798-42aa-a805-3afc4bb8240f" providerId="ADAL" clId="{7140721B-D111-4EC9-8263-39491354922D}" dt="2023-07-04T12:47:53.494" v="2354" actId="478"/>
          <ac:graphicFrameMkLst>
            <pc:docMk/>
            <pc:sldMk cId="3401509776" sldId="312"/>
            <ac:graphicFrameMk id="19" creationId="{4EF9253C-D8C3-FB89-FCDC-0F39030ED57D}"/>
          </ac:graphicFrameMkLst>
        </pc:graphicFrameChg>
      </pc:sldChg>
      <pc:sldChg chg="addSp delSp modSp add mod ord modNotesTx">
        <pc:chgData name="BURTON, WILL F." userId="0ee665c3-e798-42aa-a805-3afc4bb8240f" providerId="ADAL" clId="{7140721B-D111-4EC9-8263-39491354922D}" dt="2023-07-06T13:35:37.512" v="5201" actId="1076"/>
        <pc:sldMkLst>
          <pc:docMk/>
          <pc:sldMk cId="2709452181" sldId="313"/>
        </pc:sldMkLst>
        <pc:spChg chg="mod">
          <ac:chgData name="BURTON, WILL F." userId="0ee665c3-e798-42aa-a805-3afc4bb8240f" providerId="ADAL" clId="{7140721B-D111-4EC9-8263-39491354922D}" dt="2023-07-04T13:05:24.594" v="2529" actId="20577"/>
          <ac:spMkLst>
            <pc:docMk/>
            <pc:sldMk cId="2709452181" sldId="313"/>
            <ac:spMk id="2" creationId="{A036F212-E00D-44E2-B7AC-A6991307B33C}"/>
          </ac:spMkLst>
        </pc:spChg>
        <pc:spChg chg="add mod">
          <ac:chgData name="BURTON, WILL F." userId="0ee665c3-e798-42aa-a805-3afc4bb8240f" providerId="ADAL" clId="{7140721B-D111-4EC9-8263-39491354922D}" dt="2023-07-04T13:40:56.299" v="3021" actId="20577"/>
          <ac:spMkLst>
            <pc:docMk/>
            <pc:sldMk cId="2709452181" sldId="313"/>
            <ac:spMk id="4" creationId="{473FD089-6537-2D5E-86FE-5D18C637EBB0}"/>
          </ac:spMkLst>
        </pc:spChg>
        <pc:spChg chg="add del">
          <ac:chgData name="BURTON, WILL F." userId="0ee665c3-e798-42aa-a805-3afc4bb8240f" providerId="ADAL" clId="{7140721B-D111-4EC9-8263-39491354922D}" dt="2023-07-04T13:21:55.505" v="2966" actId="22"/>
          <ac:spMkLst>
            <pc:docMk/>
            <pc:sldMk cId="2709452181" sldId="313"/>
            <ac:spMk id="6" creationId="{4D6B1ACF-9B63-A7D0-CDE3-534C2CD6866F}"/>
          </ac:spMkLst>
        </pc:spChg>
        <pc:spChg chg="mod">
          <ac:chgData name="BURTON, WILL F." userId="0ee665c3-e798-42aa-a805-3afc4bb8240f" providerId="ADAL" clId="{7140721B-D111-4EC9-8263-39491354922D}" dt="2023-07-06T13:35:37.512" v="5201" actId="1076"/>
          <ac:spMkLst>
            <pc:docMk/>
            <pc:sldMk cId="2709452181" sldId="313"/>
            <ac:spMk id="7" creationId="{C3F01036-8C0F-24B1-05E7-1BBDBD4752A0}"/>
          </ac:spMkLst>
        </pc:spChg>
        <pc:spChg chg="add del">
          <ac:chgData name="BURTON, WILL F." userId="0ee665c3-e798-42aa-a805-3afc4bb8240f" providerId="ADAL" clId="{7140721B-D111-4EC9-8263-39491354922D}" dt="2023-07-04T13:22:10.801" v="2968" actId="22"/>
          <ac:spMkLst>
            <pc:docMk/>
            <pc:sldMk cId="2709452181" sldId="313"/>
            <ac:spMk id="9" creationId="{549BDAED-69B2-A6F0-F99C-DEBA4D0E8412}"/>
          </ac:spMkLst>
        </pc:spChg>
        <pc:spChg chg="add mod">
          <ac:chgData name="BURTON, WILL F." userId="0ee665c3-e798-42aa-a805-3afc4bb8240f" providerId="ADAL" clId="{7140721B-D111-4EC9-8263-39491354922D}" dt="2023-07-04T13:41:47.465" v="3094" actId="1038"/>
          <ac:spMkLst>
            <pc:docMk/>
            <pc:sldMk cId="2709452181" sldId="313"/>
            <ac:spMk id="21" creationId="{5DB56284-7734-C91F-C529-7DBBE089F059}"/>
          </ac:spMkLst>
        </pc:spChg>
        <pc:spChg chg="del mod">
          <ac:chgData name="BURTON, WILL F." userId="0ee665c3-e798-42aa-a805-3afc4bb8240f" providerId="ADAL" clId="{7140721B-D111-4EC9-8263-39491354922D}" dt="2023-07-04T13:05:31.329" v="2532" actId="478"/>
          <ac:spMkLst>
            <pc:docMk/>
            <pc:sldMk cId="2709452181" sldId="313"/>
            <ac:spMk id="41" creationId="{6F01A2DB-6045-EB85-8464-322E118D6DD8}"/>
          </ac:spMkLst>
        </pc:spChg>
        <pc:grpChg chg="del">
          <ac:chgData name="BURTON, WILL F." userId="0ee665c3-e798-42aa-a805-3afc4bb8240f" providerId="ADAL" clId="{7140721B-D111-4EC9-8263-39491354922D}" dt="2023-07-06T10:48:57.901" v="3855" actId="478"/>
          <ac:grpSpMkLst>
            <pc:docMk/>
            <pc:sldMk cId="2709452181" sldId="313"/>
            <ac:grpSpMk id="11" creationId="{A22602E1-E328-2B36-581A-8A7BD16B65E6}"/>
          </ac:grpSpMkLst>
        </pc:grpChg>
        <pc:graphicFrameChg chg="del">
          <ac:chgData name="BURTON, WILL F." userId="0ee665c3-e798-42aa-a805-3afc4bb8240f" providerId="ADAL" clId="{7140721B-D111-4EC9-8263-39491354922D}" dt="2023-07-04T13:05:29.651" v="2530" actId="478"/>
          <ac:graphicFrameMkLst>
            <pc:docMk/>
            <pc:sldMk cId="2709452181" sldId="313"/>
            <ac:graphicFrameMk id="19" creationId="{4EF9253C-D8C3-FB89-FCDC-0F39030ED57D}"/>
          </ac:graphicFrameMkLst>
        </pc:graphicFrameChg>
        <pc:picChg chg="add mod">
          <ac:chgData name="BURTON, WILL F." userId="0ee665c3-e798-42aa-a805-3afc4bb8240f" providerId="ADAL" clId="{7140721B-D111-4EC9-8263-39491354922D}" dt="2023-07-04T13:24:20.817" v="2973" actId="1076"/>
          <ac:picMkLst>
            <pc:docMk/>
            <pc:sldMk cId="2709452181" sldId="313"/>
            <ac:picMk id="1026" creationId="{911608B8-49FA-CD4F-1A3F-1A4591AD33F3}"/>
          </ac:picMkLst>
        </pc:picChg>
      </pc:sldChg>
      <pc:sldChg chg="addSp delSp modSp add mod ord modNotesTx">
        <pc:chgData name="BURTON, WILL F." userId="0ee665c3-e798-42aa-a805-3afc4bb8240f" providerId="ADAL" clId="{7140721B-D111-4EC9-8263-39491354922D}" dt="2023-07-06T13:53:17.622" v="5272" actId="20577"/>
        <pc:sldMkLst>
          <pc:docMk/>
          <pc:sldMk cId="4274804257" sldId="314"/>
        </pc:sldMkLst>
        <pc:spChg chg="mod">
          <ac:chgData name="BURTON, WILL F." userId="0ee665c3-e798-42aa-a805-3afc4bb8240f" providerId="ADAL" clId="{7140721B-D111-4EC9-8263-39491354922D}" dt="2023-07-04T15:49:50.935" v="3244" actId="20577"/>
          <ac:spMkLst>
            <pc:docMk/>
            <pc:sldMk cId="4274804257" sldId="314"/>
            <ac:spMk id="2" creationId="{A036F212-E00D-44E2-B7AC-A6991307B33C}"/>
          </ac:spMkLst>
        </pc:spChg>
        <pc:spChg chg="mod">
          <ac:chgData name="BURTON, WILL F." userId="0ee665c3-e798-42aa-a805-3afc4bb8240f" providerId="ADAL" clId="{7140721B-D111-4EC9-8263-39491354922D}" dt="2023-07-06T13:53:17.622" v="5272" actId="20577"/>
          <ac:spMkLst>
            <pc:docMk/>
            <pc:sldMk cId="4274804257" sldId="314"/>
            <ac:spMk id="7" creationId="{C3F01036-8C0F-24B1-05E7-1BBDBD4752A0}"/>
          </ac:spMkLst>
        </pc:spChg>
        <pc:grpChg chg="del">
          <ac:chgData name="BURTON, WILL F." userId="0ee665c3-e798-42aa-a805-3afc4bb8240f" providerId="ADAL" clId="{7140721B-D111-4EC9-8263-39491354922D}" dt="2023-07-06T10:49:10.767" v="3858" actId="478"/>
          <ac:grpSpMkLst>
            <pc:docMk/>
            <pc:sldMk cId="4274804257" sldId="314"/>
            <ac:grpSpMk id="11" creationId="{A22602E1-E328-2B36-581A-8A7BD16B65E6}"/>
          </ac:grpSpMkLst>
        </pc:grpChg>
        <pc:picChg chg="add mod">
          <ac:chgData name="BURTON, WILL F." userId="0ee665c3-e798-42aa-a805-3afc4bb8240f" providerId="ADAL" clId="{7140721B-D111-4EC9-8263-39491354922D}" dt="2023-07-06T13:37:26.840" v="5211" actId="1076"/>
          <ac:picMkLst>
            <pc:docMk/>
            <pc:sldMk cId="4274804257" sldId="314"/>
            <ac:picMk id="3074" creationId="{53F27F07-3EFF-8474-0771-7AF0080AA03A}"/>
          </ac:picMkLst>
        </pc:picChg>
      </pc:sldChg>
      <pc:sldChg chg="new del">
        <pc:chgData name="BURTON, WILL F." userId="0ee665c3-e798-42aa-a805-3afc4bb8240f" providerId="ADAL" clId="{7140721B-D111-4EC9-8263-39491354922D}" dt="2023-07-06T11:31:47.729" v="4202" actId="680"/>
        <pc:sldMkLst>
          <pc:docMk/>
          <pc:sldMk cId="1717818406" sldId="315"/>
        </pc:sldMkLst>
      </pc:sldChg>
      <pc:sldChg chg="addSp delSp modSp add mod modNotesTx">
        <pc:chgData name="BURTON, WILL F." userId="0ee665c3-e798-42aa-a805-3afc4bb8240f" providerId="ADAL" clId="{7140721B-D111-4EC9-8263-39491354922D}" dt="2023-07-06T13:38:27.402" v="5227" actId="20577"/>
        <pc:sldMkLst>
          <pc:docMk/>
          <pc:sldMk cId="2254660516" sldId="315"/>
        </pc:sldMkLst>
        <pc:spChg chg="mod">
          <ac:chgData name="BURTON, WILL F." userId="0ee665c3-e798-42aa-a805-3afc4bb8240f" providerId="ADAL" clId="{7140721B-D111-4EC9-8263-39491354922D}" dt="2023-07-06T13:38:07.001" v="5216" actId="20577"/>
          <ac:spMkLst>
            <pc:docMk/>
            <pc:sldMk cId="2254660516" sldId="315"/>
            <ac:spMk id="2" creationId="{A036F212-E00D-44E2-B7AC-A6991307B33C}"/>
          </ac:spMkLst>
        </pc:spChg>
        <pc:spChg chg="mod">
          <ac:chgData name="BURTON, WILL F." userId="0ee665c3-e798-42aa-a805-3afc4bb8240f" providerId="ADAL" clId="{7140721B-D111-4EC9-8263-39491354922D}" dt="2023-07-06T13:38:27.402" v="5227" actId="20577"/>
          <ac:spMkLst>
            <pc:docMk/>
            <pc:sldMk cId="2254660516" sldId="315"/>
            <ac:spMk id="7" creationId="{300AA93F-EAD1-6DAA-3DB0-96317337CEF1}"/>
          </ac:spMkLst>
        </pc:spChg>
        <pc:spChg chg="mod">
          <ac:chgData name="BURTON, WILL F." userId="0ee665c3-e798-42aa-a805-3afc4bb8240f" providerId="ADAL" clId="{7140721B-D111-4EC9-8263-39491354922D}" dt="2023-07-06T13:00:02.854" v="4537" actId="20577"/>
          <ac:spMkLst>
            <pc:docMk/>
            <pc:sldMk cId="2254660516" sldId="315"/>
            <ac:spMk id="11" creationId="{C1C76841-499F-80A0-2BC4-4FE8AC7F77AE}"/>
          </ac:spMkLst>
        </pc:spChg>
        <pc:picChg chg="del">
          <ac:chgData name="BURTON, WILL F." userId="0ee665c3-e798-42aa-a805-3afc4bb8240f" providerId="ADAL" clId="{7140721B-D111-4EC9-8263-39491354922D}" dt="2023-07-06T11:33:42.884" v="4232" actId="478"/>
          <ac:picMkLst>
            <pc:docMk/>
            <pc:sldMk cId="2254660516" sldId="315"/>
            <ac:picMk id="1026" creationId="{7E7C6C00-2596-10D2-FA95-5647632227C8}"/>
          </ac:picMkLst>
        </pc:picChg>
        <pc:picChg chg="add mod">
          <ac:chgData name="BURTON, WILL F." userId="0ee665c3-e798-42aa-a805-3afc4bb8240f" providerId="ADAL" clId="{7140721B-D111-4EC9-8263-39491354922D}" dt="2023-07-06T12:59:29.676" v="4520" actId="14100"/>
          <ac:picMkLst>
            <pc:docMk/>
            <pc:sldMk cId="2254660516" sldId="315"/>
            <ac:picMk id="2050" creationId="{DC32C62C-2B46-C83E-B438-C005BDEDFE6D}"/>
          </ac:picMkLst>
        </pc:picChg>
      </pc:sldChg>
      <pc:sldMasterChg chg="del delSldLayout">
        <pc:chgData name="BURTON, WILL F." userId="0ee665c3-e798-42aa-a805-3afc4bb8240f" providerId="ADAL" clId="{7140721B-D111-4EC9-8263-39491354922D}" dt="2023-07-03T15:46:56.399" v="201" actId="47"/>
        <pc:sldMasterMkLst>
          <pc:docMk/>
          <pc:sldMasterMk cId="2578756575" sldId="2147483672"/>
        </pc:sldMasterMkLst>
        <pc:sldLayoutChg chg="del">
          <pc:chgData name="BURTON, WILL F." userId="0ee665c3-e798-42aa-a805-3afc4bb8240f" providerId="ADAL" clId="{7140721B-D111-4EC9-8263-39491354922D}" dt="2023-07-03T15:46:56.399" v="201" actId="47"/>
          <pc:sldLayoutMkLst>
            <pc:docMk/>
            <pc:sldMasterMk cId="2578756575" sldId="2147483672"/>
            <pc:sldLayoutMk cId="226644363" sldId="2147483673"/>
          </pc:sldLayoutMkLst>
        </pc:sldLayoutChg>
        <pc:sldLayoutChg chg="del">
          <pc:chgData name="BURTON, WILL F." userId="0ee665c3-e798-42aa-a805-3afc4bb8240f" providerId="ADAL" clId="{7140721B-D111-4EC9-8263-39491354922D}" dt="2023-07-03T15:46:56.399" v="201" actId="47"/>
          <pc:sldLayoutMkLst>
            <pc:docMk/>
            <pc:sldMasterMk cId="2578756575" sldId="2147483672"/>
            <pc:sldLayoutMk cId="2360535063" sldId="2147483674"/>
          </pc:sldLayoutMkLst>
        </pc:sldLayoutChg>
        <pc:sldLayoutChg chg="del">
          <pc:chgData name="BURTON, WILL F." userId="0ee665c3-e798-42aa-a805-3afc4bb8240f" providerId="ADAL" clId="{7140721B-D111-4EC9-8263-39491354922D}" dt="2023-07-03T15:46:56.399" v="201" actId="47"/>
          <pc:sldLayoutMkLst>
            <pc:docMk/>
            <pc:sldMasterMk cId="2578756575" sldId="2147483672"/>
            <pc:sldLayoutMk cId="1461876139" sldId="2147483675"/>
          </pc:sldLayoutMkLst>
        </pc:sldLayoutChg>
        <pc:sldLayoutChg chg="del">
          <pc:chgData name="BURTON, WILL F." userId="0ee665c3-e798-42aa-a805-3afc4bb8240f" providerId="ADAL" clId="{7140721B-D111-4EC9-8263-39491354922D}" dt="2023-07-03T15:46:56.399" v="201" actId="47"/>
          <pc:sldLayoutMkLst>
            <pc:docMk/>
            <pc:sldMasterMk cId="2578756575" sldId="2147483672"/>
            <pc:sldLayoutMk cId="747234148" sldId="2147483676"/>
          </pc:sldLayoutMkLst>
        </pc:sldLayoutChg>
        <pc:sldLayoutChg chg="del">
          <pc:chgData name="BURTON, WILL F." userId="0ee665c3-e798-42aa-a805-3afc4bb8240f" providerId="ADAL" clId="{7140721B-D111-4EC9-8263-39491354922D}" dt="2023-07-03T15:46:56.399" v="201" actId="47"/>
          <pc:sldLayoutMkLst>
            <pc:docMk/>
            <pc:sldMasterMk cId="2578756575" sldId="2147483672"/>
            <pc:sldLayoutMk cId="3293884455" sldId="2147483677"/>
          </pc:sldLayoutMkLst>
        </pc:sldLayoutChg>
        <pc:sldLayoutChg chg="del">
          <pc:chgData name="BURTON, WILL F." userId="0ee665c3-e798-42aa-a805-3afc4bb8240f" providerId="ADAL" clId="{7140721B-D111-4EC9-8263-39491354922D}" dt="2023-07-03T15:46:56.399" v="201" actId="47"/>
          <pc:sldLayoutMkLst>
            <pc:docMk/>
            <pc:sldMasterMk cId="2578756575" sldId="2147483672"/>
            <pc:sldLayoutMk cId="1887991450" sldId="2147483678"/>
          </pc:sldLayoutMkLst>
        </pc:sldLayoutChg>
        <pc:sldLayoutChg chg="del">
          <pc:chgData name="BURTON, WILL F." userId="0ee665c3-e798-42aa-a805-3afc4bb8240f" providerId="ADAL" clId="{7140721B-D111-4EC9-8263-39491354922D}" dt="2023-07-03T15:46:56.399" v="201" actId="47"/>
          <pc:sldLayoutMkLst>
            <pc:docMk/>
            <pc:sldMasterMk cId="2578756575" sldId="2147483672"/>
            <pc:sldLayoutMk cId="740322356" sldId="2147483679"/>
          </pc:sldLayoutMkLst>
        </pc:sldLayoutChg>
        <pc:sldLayoutChg chg="del">
          <pc:chgData name="BURTON, WILL F." userId="0ee665c3-e798-42aa-a805-3afc4bb8240f" providerId="ADAL" clId="{7140721B-D111-4EC9-8263-39491354922D}" dt="2023-07-03T15:46:56.399" v="201" actId="47"/>
          <pc:sldLayoutMkLst>
            <pc:docMk/>
            <pc:sldMasterMk cId="2578756575" sldId="2147483672"/>
            <pc:sldLayoutMk cId="3427307471" sldId="2147483680"/>
          </pc:sldLayoutMkLst>
        </pc:sldLayoutChg>
        <pc:sldLayoutChg chg="del">
          <pc:chgData name="BURTON, WILL F." userId="0ee665c3-e798-42aa-a805-3afc4bb8240f" providerId="ADAL" clId="{7140721B-D111-4EC9-8263-39491354922D}" dt="2023-07-03T15:46:56.399" v="201" actId="47"/>
          <pc:sldLayoutMkLst>
            <pc:docMk/>
            <pc:sldMasterMk cId="2578756575" sldId="2147483672"/>
            <pc:sldLayoutMk cId="1418290449" sldId="2147483681"/>
          </pc:sldLayoutMkLst>
        </pc:sldLayoutChg>
        <pc:sldLayoutChg chg="del">
          <pc:chgData name="BURTON, WILL F." userId="0ee665c3-e798-42aa-a805-3afc4bb8240f" providerId="ADAL" clId="{7140721B-D111-4EC9-8263-39491354922D}" dt="2023-07-03T15:46:56.399" v="201" actId="47"/>
          <pc:sldLayoutMkLst>
            <pc:docMk/>
            <pc:sldMasterMk cId="2578756575" sldId="2147483672"/>
            <pc:sldLayoutMk cId="2482456576" sldId="2147483682"/>
          </pc:sldLayoutMkLst>
        </pc:sldLayoutChg>
        <pc:sldLayoutChg chg="del">
          <pc:chgData name="BURTON, WILL F." userId="0ee665c3-e798-42aa-a805-3afc4bb8240f" providerId="ADAL" clId="{7140721B-D111-4EC9-8263-39491354922D}" dt="2023-07-03T15:46:56.399" v="201" actId="47"/>
          <pc:sldLayoutMkLst>
            <pc:docMk/>
            <pc:sldMasterMk cId="2578756575" sldId="2147483672"/>
            <pc:sldLayoutMk cId="3394598997" sldId="2147483683"/>
          </pc:sldLayoutMkLst>
        </pc:sldLayoutChg>
      </pc:sldMasterChg>
      <pc:sldMasterChg chg="del delSldLayout">
        <pc:chgData name="BURTON, WILL F." userId="0ee665c3-e798-42aa-a805-3afc4bb8240f" providerId="ADAL" clId="{7140721B-D111-4EC9-8263-39491354922D}" dt="2023-07-03T15:46:59.776" v="202" actId="47"/>
        <pc:sldMasterMkLst>
          <pc:docMk/>
          <pc:sldMasterMk cId="3744351815" sldId="2147483684"/>
        </pc:sldMasterMkLst>
        <pc:sldLayoutChg chg="del">
          <pc:chgData name="BURTON, WILL F." userId="0ee665c3-e798-42aa-a805-3afc4bb8240f" providerId="ADAL" clId="{7140721B-D111-4EC9-8263-39491354922D}" dt="2023-07-03T15:46:59.776" v="202" actId="47"/>
          <pc:sldLayoutMkLst>
            <pc:docMk/>
            <pc:sldMasterMk cId="3744351815" sldId="2147483684"/>
            <pc:sldLayoutMk cId="2208441672" sldId="2147483685"/>
          </pc:sldLayoutMkLst>
        </pc:sldLayoutChg>
        <pc:sldLayoutChg chg="del">
          <pc:chgData name="BURTON, WILL F." userId="0ee665c3-e798-42aa-a805-3afc4bb8240f" providerId="ADAL" clId="{7140721B-D111-4EC9-8263-39491354922D}" dt="2023-07-03T15:46:59.776" v="202" actId="47"/>
          <pc:sldLayoutMkLst>
            <pc:docMk/>
            <pc:sldMasterMk cId="3744351815" sldId="2147483684"/>
            <pc:sldLayoutMk cId="369071012" sldId="2147483686"/>
          </pc:sldLayoutMkLst>
        </pc:sldLayoutChg>
        <pc:sldLayoutChg chg="del">
          <pc:chgData name="BURTON, WILL F." userId="0ee665c3-e798-42aa-a805-3afc4bb8240f" providerId="ADAL" clId="{7140721B-D111-4EC9-8263-39491354922D}" dt="2023-07-03T15:46:59.776" v="202" actId="47"/>
          <pc:sldLayoutMkLst>
            <pc:docMk/>
            <pc:sldMasterMk cId="3744351815" sldId="2147483684"/>
            <pc:sldLayoutMk cId="474059683" sldId="2147483687"/>
          </pc:sldLayoutMkLst>
        </pc:sldLayoutChg>
        <pc:sldLayoutChg chg="del">
          <pc:chgData name="BURTON, WILL F." userId="0ee665c3-e798-42aa-a805-3afc4bb8240f" providerId="ADAL" clId="{7140721B-D111-4EC9-8263-39491354922D}" dt="2023-07-03T15:46:59.776" v="202" actId="47"/>
          <pc:sldLayoutMkLst>
            <pc:docMk/>
            <pc:sldMasterMk cId="3744351815" sldId="2147483684"/>
            <pc:sldLayoutMk cId="186400184" sldId="2147483688"/>
          </pc:sldLayoutMkLst>
        </pc:sldLayoutChg>
        <pc:sldLayoutChg chg="del">
          <pc:chgData name="BURTON, WILL F." userId="0ee665c3-e798-42aa-a805-3afc4bb8240f" providerId="ADAL" clId="{7140721B-D111-4EC9-8263-39491354922D}" dt="2023-07-03T15:46:59.776" v="202" actId="47"/>
          <pc:sldLayoutMkLst>
            <pc:docMk/>
            <pc:sldMasterMk cId="3744351815" sldId="2147483684"/>
            <pc:sldLayoutMk cId="1000275466" sldId="2147483689"/>
          </pc:sldLayoutMkLst>
        </pc:sldLayoutChg>
        <pc:sldLayoutChg chg="del">
          <pc:chgData name="BURTON, WILL F." userId="0ee665c3-e798-42aa-a805-3afc4bb8240f" providerId="ADAL" clId="{7140721B-D111-4EC9-8263-39491354922D}" dt="2023-07-03T15:46:59.776" v="202" actId="47"/>
          <pc:sldLayoutMkLst>
            <pc:docMk/>
            <pc:sldMasterMk cId="3744351815" sldId="2147483684"/>
            <pc:sldLayoutMk cId="3767169015" sldId="2147483690"/>
          </pc:sldLayoutMkLst>
        </pc:sldLayoutChg>
        <pc:sldLayoutChg chg="del">
          <pc:chgData name="BURTON, WILL F." userId="0ee665c3-e798-42aa-a805-3afc4bb8240f" providerId="ADAL" clId="{7140721B-D111-4EC9-8263-39491354922D}" dt="2023-07-03T15:46:59.776" v="202" actId="47"/>
          <pc:sldLayoutMkLst>
            <pc:docMk/>
            <pc:sldMasterMk cId="3744351815" sldId="2147483684"/>
            <pc:sldLayoutMk cId="367954528" sldId="2147483691"/>
          </pc:sldLayoutMkLst>
        </pc:sldLayoutChg>
        <pc:sldLayoutChg chg="del">
          <pc:chgData name="BURTON, WILL F." userId="0ee665c3-e798-42aa-a805-3afc4bb8240f" providerId="ADAL" clId="{7140721B-D111-4EC9-8263-39491354922D}" dt="2023-07-03T15:46:59.776" v="202" actId="47"/>
          <pc:sldLayoutMkLst>
            <pc:docMk/>
            <pc:sldMasterMk cId="3744351815" sldId="2147483684"/>
            <pc:sldLayoutMk cId="3917120458" sldId="2147483692"/>
          </pc:sldLayoutMkLst>
        </pc:sldLayoutChg>
        <pc:sldLayoutChg chg="del">
          <pc:chgData name="BURTON, WILL F." userId="0ee665c3-e798-42aa-a805-3afc4bb8240f" providerId="ADAL" clId="{7140721B-D111-4EC9-8263-39491354922D}" dt="2023-07-03T15:46:59.776" v="202" actId="47"/>
          <pc:sldLayoutMkLst>
            <pc:docMk/>
            <pc:sldMasterMk cId="3744351815" sldId="2147483684"/>
            <pc:sldLayoutMk cId="1289932185" sldId="2147483693"/>
          </pc:sldLayoutMkLst>
        </pc:sldLayoutChg>
        <pc:sldLayoutChg chg="del">
          <pc:chgData name="BURTON, WILL F." userId="0ee665c3-e798-42aa-a805-3afc4bb8240f" providerId="ADAL" clId="{7140721B-D111-4EC9-8263-39491354922D}" dt="2023-07-03T15:46:59.776" v="202" actId="47"/>
          <pc:sldLayoutMkLst>
            <pc:docMk/>
            <pc:sldMasterMk cId="3744351815" sldId="2147483684"/>
            <pc:sldLayoutMk cId="786004066" sldId="2147483694"/>
          </pc:sldLayoutMkLst>
        </pc:sldLayoutChg>
        <pc:sldLayoutChg chg="del">
          <pc:chgData name="BURTON, WILL F." userId="0ee665c3-e798-42aa-a805-3afc4bb8240f" providerId="ADAL" clId="{7140721B-D111-4EC9-8263-39491354922D}" dt="2023-07-03T15:46:59.776" v="202" actId="47"/>
          <pc:sldLayoutMkLst>
            <pc:docMk/>
            <pc:sldMasterMk cId="3744351815" sldId="2147483684"/>
            <pc:sldLayoutMk cId="3364191117" sldId="2147483695"/>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03386A-F05F-4842-A410-1EDB8C3E814B}" type="doc">
      <dgm:prSet loTypeId="urn:diagrams.loki3.com/VaryingWidthList" loCatId="list" qsTypeId="urn:microsoft.com/office/officeart/2005/8/quickstyle/simple1" qsCatId="simple" csTypeId="urn:microsoft.com/office/officeart/2005/8/colors/accent1_2" csCatId="accent1" phldr="1"/>
      <dgm:spPr/>
    </dgm:pt>
    <dgm:pt modelId="{6BC6ABAF-0FEA-4F60-A9AD-38441AC26046}">
      <dgm:prSet phldrT="[Text]" custT="1"/>
      <dgm:spPr>
        <a:solidFill>
          <a:schemeClr val="accent1">
            <a:lumMod val="75000"/>
          </a:schemeClr>
        </a:solidFill>
      </dgm:spPr>
      <dgm:t>
        <a:bodyPr/>
        <a:lstStyle/>
        <a:p>
          <a:pPr algn="ctr"/>
          <a:r>
            <a:rPr lang="en-GB" sz="2400" dirty="0">
              <a:latin typeface="Verdana" panose="020B0604030504040204" pitchFamily="34" charset="0"/>
              <a:ea typeface="Verdana" panose="020B0604030504040204" pitchFamily="34" charset="0"/>
            </a:rPr>
            <a:t>The UK North Sea</a:t>
          </a:r>
        </a:p>
      </dgm:t>
    </dgm:pt>
    <dgm:pt modelId="{B9A30F0E-541B-4ED6-8015-D7191077F868}" type="parTrans" cxnId="{9AD3A85E-C894-4AA7-81FD-9C9C1880CC5D}">
      <dgm:prSet/>
      <dgm:spPr/>
      <dgm:t>
        <a:bodyPr/>
        <a:lstStyle/>
        <a:p>
          <a:endParaRPr lang="en-GB">
            <a:latin typeface="Verdana" panose="020B0604030504040204" pitchFamily="34" charset="0"/>
            <a:ea typeface="Verdana" panose="020B0604030504040204" pitchFamily="34" charset="0"/>
          </a:endParaRPr>
        </a:p>
      </dgm:t>
    </dgm:pt>
    <dgm:pt modelId="{9463C7E4-6FA4-47DC-9838-8DCCBD4D3134}" type="sibTrans" cxnId="{9AD3A85E-C894-4AA7-81FD-9C9C1880CC5D}">
      <dgm:prSet/>
      <dgm:spPr/>
      <dgm:t>
        <a:bodyPr/>
        <a:lstStyle/>
        <a:p>
          <a:endParaRPr lang="en-GB">
            <a:latin typeface="Verdana" panose="020B0604030504040204" pitchFamily="34" charset="0"/>
            <a:ea typeface="Verdana" panose="020B0604030504040204" pitchFamily="34" charset="0"/>
          </a:endParaRPr>
        </a:p>
      </dgm:t>
    </dgm:pt>
    <dgm:pt modelId="{F78DBEA3-6FA8-4318-91C9-39513D169DE5}">
      <dgm:prSet phldrT="[Text]" custT="1"/>
      <dgm:spPr>
        <a:solidFill>
          <a:schemeClr val="accent1">
            <a:lumMod val="75000"/>
          </a:schemeClr>
        </a:solidFill>
      </dgm:spPr>
      <dgm:t>
        <a:bodyPr/>
        <a:lstStyle/>
        <a:p>
          <a:pPr algn="ctr"/>
          <a:r>
            <a:rPr lang="en-GB" sz="2400" dirty="0">
              <a:latin typeface="Verdana" panose="020B0604030504040204" pitchFamily="34" charset="0"/>
              <a:ea typeface="Verdana" panose="020B0604030504040204" pitchFamily="34" charset="0"/>
            </a:rPr>
            <a:t>Why you?</a:t>
          </a:r>
        </a:p>
      </dgm:t>
    </dgm:pt>
    <dgm:pt modelId="{33794332-B416-4DB9-B4E7-F6E4396D4F1A}" type="parTrans" cxnId="{0997AEB5-F579-4B20-9F92-0831A2A72803}">
      <dgm:prSet/>
      <dgm:spPr/>
      <dgm:t>
        <a:bodyPr/>
        <a:lstStyle/>
        <a:p>
          <a:endParaRPr lang="en-GB">
            <a:latin typeface="Verdana" panose="020B0604030504040204" pitchFamily="34" charset="0"/>
            <a:ea typeface="Verdana" panose="020B0604030504040204" pitchFamily="34" charset="0"/>
          </a:endParaRPr>
        </a:p>
      </dgm:t>
    </dgm:pt>
    <dgm:pt modelId="{BC8A39B9-7795-4550-A40B-71F22D793A94}" type="sibTrans" cxnId="{0997AEB5-F579-4B20-9F92-0831A2A72803}">
      <dgm:prSet/>
      <dgm:spPr/>
      <dgm:t>
        <a:bodyPr/>
        <a:lstStyle/>
        <a:p>
          <a:endParaRPr lang="en-GB">
            <a:latin typeface="Verdana" panose="020B0604030504040204" pitchFamily="34" charset="0"/>
            <a:ea typeface="Verdana" panose="020B0604030504040204" pitchFamily="34" charset="0"/>
          </a:endParaRPr>
        </a:p>
      </dgm:t>
    </dgm:pt>
    <dgm:pt modelId="{A5FF3CB9-6ED1-4AE8-8F9C-24DCC080DC1A}">
      <dgm:prSet phldrT="[Text]" custT="1"/>
      <dgm:spPr>
        <a:solidFill>
          <a:schemeClr val="accent1">
            <a:lumMod val="75000"/>
          </a:schemeClr>
        </a:solidFill>
      </dgm:spPr>
      <dgm:t>
        <a:bodyPr/>
        <a:lstStyle/>
        <a:p>
          <a:pPr algn="ctr"/>
          <a:r>
            <a:rPr lang="en-GB" sz="2400" dirty="0">
              <a:latin typeface="Verdana" panose="020B0604030504040204" pitchFamily="34" charset="0"/>
              <a:ea typeface="Verdana" panose="020B0604030504040204" pitchFamily="34" charset="0"/>
            </a:rPr>
            <a:t>Aim</a:t>
          </a:r>
        </a:p>
      </dgm:t>
    </dgm:pt>
    <dgm:pt modelId="{D37E4670-684A-446C-A32E-0F0996394754}" type="parTrans" cxnId="{14519E31-EDAE-4A83-AD29-F452CA9F4D27}">
      <dgm:prSet/>
      <dgm:spPr/>
      <dgm:t>
        <a:bodyPr/>
        <a:lstStyle/>
        <a:p>
          <a:endParaRPr lang="en-GB">
            <a:latin typeface="Verdana" panose="020B0604030504040204" pitchFamily="34" charset="0"/>
            <a:ea typeface="Verdana" panose="020B0604030504040204" pitchFamily="34" charset="0"/>
          </a:endParaRPr>
        </a:p>
      </dgm:t>
    </dgm:pt>
    <dgm:pt modelId="{53AEE4AB-39A6-47CA-84EA-4141DD448B83}" type="sibTrans" cxnId="{14519E31-EDAE-4A83-AD29-F452CA9F4D27}">
      <dgm:prSet/>
      <dgm:spPr/>
      <dgm:t>
        <a:bodyPr/>
        <a:lstStyle/>
        <a:p>
          <a:endParaRPr lang="en-GB">
            <a:latin typeface="Verdana" panose="020B0604030504040204" pitchFamily="34" charset="0"/>
            <a:ea typeface="Verdana" panose="020B0604030504040204" pitchFamily="34" charset="0"/>
          </a:endParaRPr>
        </a:p>
      </dgm:t>
    </dgm:pt>
    <dgm:pt modelId="{AB26B692-A381-4629-8834-83DEA01AA448}">
      <dgm:prSet phldrT="[Text]" custT="1"/>
      <dgm:spPr>
        <a:solidFill>
          <a:schemeClr val="accent1">
            <a:lumMod val="75000"/>
          </a:schemeClr>
        </a:solidFill>
      </dgm:spPr>
      <dgm:t>
        <a:bodyPr/>
        <a:lstStyle/>
        <a:p>
          <a:pPr algn="ctr"/>
          <a:r>
            <a:rPr lang="en-GB" sz="2400" dirty="0">
              <a:latin typeface="Verdana" panose="020B0604030504040204" pitchFamily="34" charset="0"/>
              <a:ea typeface="Verdana" panose="020B0604030504040204" pitchFamily="34" charset="0"/>
            </a:rPr>
            <a:t>Rules</a:t>
          </a:r>
        </a:p>
      </dgm:t>
    </dgm:pt>
    <dgm:pt modelId="{E7848377-B4D8-46EA-846E-30BA53E17AB8}" type="parTrans" cxnId="{0FF290A8-9AFB-4117-8B7B-81FEFCF38D78}">
      <dgm:prSet/>
      <dgm:spPr/>
      <dgm:t>
        <a:bodyPr/>
        <a:lstStyle/>
        <a:p>
          <a:endParaRPr lang="en-GB">
            <a:latin typeface="Verdana" panose="020B0604030504040204" pitchFamily="34" charset="0"/>
            <a:ea typeface="Verdana" panose="020B0604030504040204" pitchFamily="34" charset="0"/>
          </a:endParaRPr>
        </a:p>
      </dgm:t>
    </dgm:pt>
    <dgm:pt modelId="{CD80370E-A4C8-4C9F-A0C2-FE6F09975A68}" type="sibTrans" cxnId="{0FF290A8-9AFB-4117-8B7B-81FEFCF38D78}">
      <dgm:prSet/>
      <dgm:spPr/>
      <dgm:t>
        <a:bodyPr/>
        <a:lstStyle/>
        <a:p>
          <a:endParaRPr lang="en-GB">
            <a:latin typeface="Verdana" panose="020B0604030504040204" pitchFamily="34" charset="0"/>
            <a:ea typeface="Verdana" panose="020B0604030504040204" pitchFamily="34" charset="0"/>
          </a:endParaRPr>
        </a:p>
      </dgm:t>
    </dgm:pt>
    <dgm:pt modelId="{E1DBBEEB-9349-431F-915C-AE601DFDE22A}">
      <dgm:prSet phldrT="[Text]" custT="1"/>
      <dgm:spPr>
        <a:solidFill>
          <a:schemeClr val="accent1">
            <a:lumMod val="75000"/>
          </a:schemeClr>
        </a:solidFill>
      </dgm:spPr>
      <dgm:t>
        <a:bodyPr/>
        <a:lstStyle/>
        <a:p>
          <a:pPr algn="ctr"/>
          <a:r>
            <a:rPr lang="en-GB" sz="2400" dirty="0">
              <a:latin typeface="Verdana" panose="020B0604030504040204" pitchFamily="34" charset="0"/>
              <a:ea typeface="Verdana" panose="020B0604030504040204" pitchFamily="34" charset="0"/>
            </a:rPr>
            <a:t>Goals: Fuzzy Cognitive Maps</a:t>
          </a:r>
        </a:p>
      </dgm:t>
    </dgm:pt>
    <dgm:pt modelId="{33088B8F-921C-4B6F-A738-711FF42C293E}" type="parTrans" cxnId="{06D6FD67-A7B9-49B6-97CD-FCD727EB47A9}">
      <dgm:prSet/>
      <dgm:spPr/>
      <dgm:t>
        <a:bodyPr/>
        <a:lstStyle/>
        <a:p>
          <a:endParaRPr lang="en-GB">
            <a:latin typeface="Verdana" panose="020B0604030504040204" pitchFamily="34" charset="0"/>
            <a:ea typeface="Verdana" panose="020B0604030504040204" pitchFamily="34" charset="0"/>
          </a:endParaRPr>
        </a:p>
      </dgm:t>
    </dgm:pt>
    <dgm:pt modelId="{C107A78D-5361-4BCB-8B4E-BDDA907E100F}" type="sibTrans" cxnId="{06D6FD67-A7B9-49B6-97CD-FCD727EB47A9}">
      <dgm:prSet/>
      <dgm:spPr/>
      <dgm:t>
        <a:bodyPr/>
        <a:lstStyle/>
        <a:p>
          <a:endParaRPr lang="en-GB">
            <a:latin typeface="Verdana" panose="020B0604030504040204" pitchFamily="34" charset="0"/>
            <a:ea typeface="Verdana" panose="020B0604030504040204" pitchFamily="34" charset="0"/>
          </a:endParaRPr>
        </a:p>
      </dgm:t>
    </dgm:pt>
    <dgm:pt modelId="{D55E274D-5A33-4926-B860-4BA46870A22D}">
      <dgm:prSet phldrT="[Text]" custT="1"/>
      <dgm:spPr>
        <a:solidFill>
          <a:schemeClr val="accent1">
            <a:lumMod val="75000"/>
          </a:schemeClr>
        </a:solidFill>
      </dgm:spPr>
      <dgm:t>
        <a:bodyPr/>
        <a:lstStyle/>
        <a:p>
          <a:pPr algn="ctr"/>
          <a:r>
            <a:rPr lang="en-GB" sz="2400" dirty="0">
              <a:latin typeface="Verdana" panose="020B0604030504040204" pitchFamily="34" charset="0"/>
              <a:ea typeface="Verdana" panose="020B0604030504040204" pitchFamily="34" charset="0"/>
            </a:rPr>
            <a:t>Next steps for Research</a:t>
          </a:r>
        </a:p>
      </dgm:t>
    </dgm:pt>
    <dgm:pt modelId="{C6C0C8C5-3C44-4D16-9E50-74B2433C1A81}" type="parTrans" cxnId="{24E3F7F0-F11A-485D-ADDC-C47A082A8CC2}">
      <dgm:prSet/>
      <dgm:spPr/>
      <dgm:t>
        <a:bodyPr/>
        <a:lstStyle/>
        <a:p>
          <a:endParaRPr lang="en-GB">
            <a:latin typeface="Verdana" panose="020B0604030504040204" pitchFamily="34" charset="0"/>
            <a:ea typeface="Verdana" panose="020B0604030504040204" pitchFamily="34" charset="0"/>
          </a:endParaRPr>
        </a:p>
      </dgm:t>
    </dgm:pt>
    <dgm:pt modelId="{601F8822-FD38-4A4F-9F3E-42BC829D7BB0}" type="sibTrans" cxnId="{24E3F7F0-F11A-485D-ADDC-C47A082A8CC2}">
      <dgm:prSet/>
      <dgm:spPr/>
      <dgm:t>
        <a:bodyPr/>
        <a:lstStyle/>
        <a:p>
          <a:endParaRPr lang="en-GB">
            <a:latin typeface="Verdana" panose="020B0604030504040204" pitchFamily="34" charset="0"/>
            <a:ea typeface="Verdana" panose="020B0604030504040204" pitchFamily="34" charset="0"/>
          </a:endParaRPr>
        </a:p>
      </dgm:t>
    </dgm:pt>
    <dgm:pt modelId="{3C40D7E0-39A2-41C5-99CF-10B2BA44FB48}" type="pres">
      <dgm:prSet presAssocID="{0F03386A-F05F-4842-A410-1EDB8C3E814B}" presName="Name0" presStyleCnt="0">
        <dgm:presLayoutVars>
          <dgm:resizeHandles/>
        </dgm:presLayoutVars>
      </dgm:prSet>
      <dgm:spPr/>
    </dgm:pt>
    <dgm:pt modelId="{2C96AF1C-F42F-4B00-86D6-2AAD7D408EC1}" type="pres">
      <dgm:prSet presAssocID="{6BC6ABAF-0FEA-4F60-A9AD-38441AC26046}" presName="text" presStyleLbl="node1" presStyleIdx="0" presStyleCnt="6">
        <dgm:presLayoutVars>
          <dgm:bulletEnabled val="1"/>
        </dgm:presLayoutVars>
      </dgm:prSet>
      <dgm:spPr/>
    </dgm:pt>
    <dgm:pt modelId="{1D4C1007-7111-420F-B444-D16CAABB8489}" type="pres">
      <dgm:prSet presAssocID="{9463C7E4-6FA4-47DC-9838-8DCCBD4D3134}" presName="space" presStyleCnt="0"/>
      <dgm:spPr/>
    </dgm:pt>
    <dgm:pt modelId="{16CC7403-9576-477C-9607-1C430CB372E3}" type="pres">
      <dgm:prSet presAssocID="{F78DBEA3-6FA8-4318-91C9-39513D169DE5}" presName="text" presStyleLbl="node1" presStyleIdx="1" presStyleCnt="6" custScaleX="114710">
        <dgm:presLayoutVars>
          <dgm:bulletEnabled val="1"/>
        </dgm:presLayoutVars>
      </dgm:prSet>
      <dgm:spPr/>
    </dgm:pt>
    <dgm:pt modelId="{BB9279BF-8714-4393-A51B-F4D12F36CED4}" type="pres">
      <dgm:prSet presAssocID="{BC8A39B9-7795-4550-A40B-71F22D793A94}" presName="space" presStyleCnt="0"/>
      <dgm:spPr/>
    </dgm:pt>
    <dgm:pt modelId="{E2895DED-389B-4E36-AF49-5AD0EBEE9E8B}" type="pres">
      <dgm:prSet presAssocID="{A5FF3CB9-6ED1-4AE8-8F9C-24DCC080DC1A}" presName="text" presStyleLbl="node1" presStyleIdx="2" presStyleCnt="6">
        <dgm:presLayoutVars>
          <dgm:bulletEnabled val="1"/>
        </dgm:presLayoutVars>
      </dgm:prSet>
      <dgm:spPr/>
    </dgm:pt>
    <dgm:pt modelId="{CB7B95A6-C030-4093-AF17-981B6D57B6E5}" type="pres">
      <dgm:prSet presAssocID="{53AEE4AB-39A6-47CA-84EA-4141DD448B83}" presName="space" presStyleCnt="0"/>
      <dgm:spPr/>
    </dgm:pt>
    <dgm:pt modelId="{C74C6974-39CA-41D6-889C-C986D0E28223}" type="pres">
      <dgm:prSet presAssocID="{AB26B692-A381-4629-8834-83DEA01AA448}" presName="text" presStyleLbl="node1" presStyleIdx="3" presStyleCnt="6">
        <dgm:presLayoutVars>
          <dgm:bulletEnabled val="1"/>
        </dgm:presLayoutVars>
      </dgm:prSet>
      <dgm:spPr/>
    </dgm:pt>
    <dgm:pt modelId="{C5A768E2-DA79-4903-AE73-3AB3E685A041}" type="pres">
      <dgm:prSet presAssocID="{CD80370E-A4C8-4C9F-A0C2-FE6F09975A68}" presName="space" presStyleCnt="0"/>
      <dgm:spPr/>
    </dgm:pt>
    <dgm:pt modelId="{E88539D7-C263-42C6-AEED-079E44C6AA1C}" type="pres">
      <dgm:prSet presAssocID="{E1DBBEEB-9349-431F-915C-AE601DFDE22A}" presName="text" presStyleLbl="node1" presStyleIdx="4" presStyleCnt="6">
        <dgm:presLayoutVars>
          <dgm:bulletEnabled val="1"/>
        </dgm:presLayoutVars>
      </dgm:prSet>
      <dgm:spPr/>
    </dgm:pt>
    <dgm:pt modelId="{C0450479-72AF-43A9-8B80-D811AD210EC2}" type="pres">
      <dgm:prSet presAssocID="{C107A78D-5361-4BCB-8B4E-BDDA907E100F}" presName="space" presStyleCnt="0"/>
      <dgm:spPr/>
    </dgm:pt>
    <dgm:pt modelId="{688C5A8E-8C0F-48A1-A19B-07DB6B923D68}" type="pres">
      <dgm:prSet presAssocID="{D55E274D-5A33-4926-B860-4BA46870A22D}" presName="text" presStyleLbl="node1" presStyleIdx="5" presStyleCnt="6">
        <dgm:presLayoutVars>
          <dgm:bulletEnabled val="1"/>
        </dgm:presLayoutVars>
      </dgm:prSet>
      <dgm:spPr/>
    </dgm:pt>
  </dgm:ptLst>
  <dgm:cxnLst>
    <dgm:cxn modelId="{5F7D4009-1F85-43BA-A2F2-1B16AD43B237}" type="presOf" srcId="{6BC6ABAF-0FEA-4F60-A9AD-38441AC26046}" destId="{2C96AF1C-F42F-4B00-86D6-2AAD7D408EC1}" srcOrd="0" destOrd="0" presId="urn:diagrams.loki3.com/VaryingWidthList"/>
    <dgm:cxn modelId="{D20C2025-A311-4E01-ACDC-DEDB2810A4B9}" type="presOf" srcId="{F78DBEA3-6FA8-4318-91C9-39513D169DE5}" destId="{16CC7403-9576-477C-9607-1C430CB372E3}" srcOrd="0" destOrd="0" presId="urn:diagrams.loki3.com/VaryingWidthList"/>
    <dgm:cxn modelId="{27456929-0D15-4102-B4CC-416ED47A0C33}" type="presOf" srcId="{0F03386A-F05F-4842-A410-1EDB8C3E814B}" destId="{3C40D7E0-39A2-41C5-99CF-10B2BA44FB48}" srcOrd="0" destOrd="0" presId="urn:diagrams.loki3.com/VaryingWidthList"/>
    <dgm:cxn modelId="{14519E31-EDAE-4A83-AD29-F452CA9F4D27}" srcId="{0F03386A-F05F-4842-A410-1EDB8C3E814B}" destId="{A5FF3CB9-6ED1-4AE8-8F9C-24DCC080DC1A}" srcOrd="2" destOrd="0" parTransId="{D37E4670-684A-446C-A32E-0F0996394754}" sibTransId="{53AEE4AB-39A6-47CA-84EA-4141DD448B83}"/>
    <dgm:cxn modelId="{9AD3A85E-C894-4AA7-81FD-9C9C1880CC5D}" srcId="{0F03386A-F05F-4842-A410-1EDB8C3E814B}" destId="{6BC6ABAF-0FEA-4F60-A9AD-38441AC26046}" srcOrd="0" destOrd="0" parTransId="{B9A30F0E-541B-4ED6-8015-D7191077F868}" sibTransId="{9463C7E4-6FA4-47DC-9838-8DCCBD4D3134}"/>
    <dgm:cxn modelId="{AC793F63-3F98-4747-8B3F-8B82F8CA4F0C}" type="presOf" srcId="{E1DBBEEB-9349-431F-915C-AE601DFDE22A}" destId="{E88539D7-C263-42C6-AEED-079E44C6AA1C}" srcOrd="0" destOrd="0" presId="urn:diagrams.loki3.com/VaryingWidthList"/>
    <dgm:cxn modelId="{06D6FD67-A7B9-49B6-97CD-FCD727EB47A9}" srcId="{0F03386A-F05F-4842-A410-1EDB8C3E814B}" destId="{E1DBBEEB-9349-431F-915C-AE601DFDE22A}" srcOrd="4" destOrd="0" parTransId="{33088B8F-921C-4B6F-A738-711FF42C293E}" sibTransId="{C107A78D-5361-4BCB-8B4E-BDDA907E100F}"/>
    <dgm:cxn modelId="{DA03F350-5BB2-4652-AD61-8172BC256C1F}" type="presOf" srcId="{A5FF3CB9-6ED1-4AE8-8F9C-24DCC080DC1A}" destId="{E2895DED-389B-4E36-AF49-5AD0EBEE9E8B}" srcOrd="0" destOrd="0" presId="urn:diagrams.loki3.com/VaryingWidthList"/>
    <dgm:cxn modelId="{0FF290A8-9AFB-4117-8B7B-81FEFCF38D78}" srcId="{0F03386A-F05F-4842-A410-1EDB8C3E814B}" destId="{AB26B692-A381-4629-8834-83DEA01AA448}" srcOrd="3" destOrd="0" parTransId="{E7848377-B4D8-46EA-846E-30BA53E17AB8}" sibTransId="{CD80370E-A4C8-4C9F-A0C2-FE6F09975A68}"/>
    <dgm:cxn modelId="{0997AEB5-F579-4B20-9F92-0831A2A72803}" srcId="{0F03386A-F05F-4842-A410-1EDB8C3E814B}" destId="{F78DBEA3-6FA8-4318-91C9-39513D169DE5}" srcOrd="1" destOrd="0" parTransId="{33794332-B416-4DB9-B4E7-F6E4396D4F1A}" sibTransId="{BC8A39B9-7795-4550-A40B-71F22D793A94}"/>
    <dgm:cxn modelId="{D6AADBE1-B655-402F-AC81-CB5A183D6B4C}" type="presOf" srcId="{D55E274D-5A33-4926-B860-4BA46870A22D}" destId="{688C5A8E-8C0F-48A1-A19B-07DB6B923D68}" srcOrd="0" destOrd="0" presId="urn:diagrams.loki3.com/VaryingWidthList"/>
    <dgm:cxn modelId="{24E3F7F0-F11A-485D-ADDC-C47A082A8CC2}" srcId="{0F03386A-F05F-4842-A410-1EDB8C3E814B}" destId="{D55E274D-5A33-4926-B860-4BA46870A22D}" srcOrd="5" destOrd="0" parTransId="{C6C0C8C5-3C44-4D16-9E50-74B2433C1A81}" sibTransId="{601F8822-FD38-4A4F-9F3E-42BC829D7BB0}"/>
    <dgm:cxn modelId="{404C1AFA-2B53-4F34-80A3-F6FBECE06482}" type="presOf" srcId="{AB26B692-A381-4629-8834-83DEA01AA448}" destId="{C74C6974-39CA-41D6-889C-C986D0E28223}" srcOrd="0" destOrd="0" presId="urn:diagrams.loki3.com/VaryingWidthList"/>
    <dgm:cxn modelId="{0F2D9611-AA29-4989-A8A0-5024B0E8D04D}" type="presParOf" srcId="{3C40D7E0-39A2-41C5-99CF-10B2BA44FB48}" destId="{2C96AF1C-F42F-4B00-86D6-2AAD7D408EC1}" srcOrd="0" destOrd="0" presId="urn:diagrams.loki3.com/VaryingWidthList"/>
    <dgm:cxn modelId="{04F8EBB8-3F46-4515-9A13-ADF8B1EED9A5}" type="presParOf" srcId="{3C40D7E0-39A2-41C5-99CF-10B2BA44FB48}" destId="{1D4C1007-7111-420F-B444-D16CAABB8489}" srcOrd="1" destOrd="0" presId="urn:diagrams.loki3.com/VaryingWidthList"/>
    <dgm:cxn modelId="{FC1345FF-51CE-434D-BB5B-E366AD3D95BB}" type="presParOf" srcId="{3C40D7E0-39A2-41C5-99CF-10B2BA44FB48}" destId="{16CC7403-9576-477C-9607-1C430CB372E3}" srcOrd="2" destOrd="0" presId="urn:diagrams.loki3.com/VaryingWidthList"/>
    <dgm:cxn modelId="{9F62979F-45E4-40EA-B063-95FFD885CE81}" type="presParOf" srcId="{3C40D7E0-39A2-41C5-99CF-10B2BA44FB48}" destId="{BB9279BF-8714-4393-A51B-F4D12F36CED4}" srcOrd="3" destOrd="0" presId="urn:diagrams.loki3.com/VaryingWidthList"/>
    <dgm:cxn modelId="{6CC8FD27-BB75-4927-8A7C-224A987C21AC}" type="presParOf" srcId="{3C40D7E0-39A2-41C5-99CF-10B2BA44FB48}" destId="{E2895DED-389B-4E36-AF49-5AD0EBEE9E8B}" srcOrd="4" destOrd="0" presId="urn:diagrams.loki3.com/VaryingWidthList"/>
    <dgm:cxn modelId="{8A3320C5-63E0-487B-8973-0411055B3EC7}" type="presParOf" srcId="{3C40D7E0-39A2-41C5-99CF-10B2BA44FB48}" destId="{CB7B95A6-C030-4093-AF17-981B6D57B6E5}" srcOrd="5" destOrd="0" presId="urn:diagrams.loki3.com/VaryingWidthList"/>
    <dgm:cxn modelId="{C9C95C5B-F9B6-440D-A741-BF15A23045DA}" type="presParOf" srcId="{3C40D7E0-39A2-41C5-99CF-10B2BA44FB48}" destId="{C74C6974-39CA-41D6-889C-C986D0E28223}" srcOrd="6" destOrd="0" presId="urn:diagrams.loki3.com/VaryingWidthList"/>
    <dgm:cxn modelId="{D148EB0B-C1B8-45A0-9420-8EA5A0320AE5}" type="presParOf" srcId="{3C40D7E0-39A2-41C5-99CF-10B2BA44FB48}" destId="{C5A768E2-DA79-4903-AE73-3AB3E685A041}" srcOrd="7" destOrd="0" presId="urn:diagrams.loki3.com/VaryingWidthList"/>
    <dgm:cxn modelId="{16ACE665-90A3-4E21-A3FF-B89B9DC59B65}" type="presParOf" srcId="{3C40D7E0-39A2-41C5-99CF-10B2BA44FB48}" destId="{E88539D7-C263-42C6-AEED-079E44C6AA1C}" srcOrd="8" destOrd="0" presId="urn:diagrams.loki3.com/VaryingWidthList"/>
    <dgm:cxn modelId="{2FD9D741-16E2-4450-AA10-DCD5C02C9091}" type="presParOf" srcId="{3C40D7E0-39A2-41C5-99CF-10B2BA44FB48}" destId="{C0450479-72AF-43A9-8B80-D811AD210EC2}" srcOrd="9" destOrd="0" presId="urn:diagrams.loki3.com/VaryingWidthList"/>
    <dgm:cxn modelId="{D24E60FB-8C95-435D-B540-1BB1FA4B2F07}" type="presParOf" srcId="{3C40D7E0-39A2-41C5-99CF-10B2BA44FB48}" destId="{688C5A8E-8C0F-48A1-A19B-07DB6B923D68}" srcOrd="10" destOrd="0" presId="urn:diagrams.loki3.com/VaryingWidthList"/>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96AF1C-F42F-4B00-86D6-2AAD7D408EC1}">
      <dsp:nvSpPr>
        <dsp:cNvPr id="0" name=""/>
        <dsp:cNvSpPr/>
      </dsp:nvSpPr>
      <dsp:spPr>
        <a:xfrm>
          <a:off x="2179639" y="1305"/>
          <a:ext cx="2880000" cy="759825"/>
        </a:xfrm>
        <a:prstGeom prst="rect">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en-GB" sz="2400" kern="1200" dirty="0">
              <a:latin typeface="Verdana" panose="020B0604030504040204" pitchFamily="34" charset="0"/>
              <a:ea typeface="Verdana" panose="020B0604030504040204" pitchFamily="34" charset="0"/>
            </a:rPr>
            <a:t>The UK North Sea</a:t>
          </a:r>
        </a:p>
      </dsp:txBody>
      <dsp:txXfrm>
        <a:off x="2179639" y="1305"/>
        <a:ext cx="2880000" cy="759825"/>
      </dsp:txXfrm>
    </dsp:sp>
    <dsp:sp modelId="{16CC7403-9576-477C-9607-1C430CB372E3}">
      <dsp:nvSpPr>
        <dsp:cNvPr id="0" name=""/>
        <dsp:cNvSpPr/>
      </dsp:nvSpPr>
      <dsp:spPr>
        <a:xfrm>
          <a:off x="2671541" y="799121"/>
          <a:ext cx="1896196" cy="759825"/>
        </a:xfrm>
        <a:prstGeom prst="rect">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en-GB" sz="2400" kern="1200" dirty="0">
              <a:latin typeface="Verdana" panose="020B0604030504040204" pitchFamily="34" charset="0"/>
              <a:ea typeface="Verdana" panose="020B0604030504040204" pitchFamily="34" charset="0"/>
            </a:rPr>
            <a:t>Why you?</a:t>
          </a:r>
        </a:p>
      </dsp:txBody>
      <dsp:txXfrm>
        <a:off x="2671541" y="799121"/>
        <a:ext cx="1896196" cy="759825"/>
      </dsp:txXfrm>
    </dsp:sp>
    <dsp:sp modelId="{E2895DED-389B-4E36-AF49-5AD0EBEE9E8B}">
      <dsp:nvSpPr>
        <dsp:cNvPr id="0" name=""/>
        <dsp:cNvSpPr/>
      </dsp:nvSpPr>
      <dsp:spPr>
        <a:xfrm>
          <a:off x="3259640" y="1596938"/>
          <a:ext cx="720000" cy="759825"/>
        </a:xfrm>
        <a:prstGeom prst="rect">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en-GB" sz="2400" kern="1200" dirty="0">
              <a:latin typeface="Verdana" panose="020B0604030504040204" pitchFamily="34" charset="0"/>
              <a:ea typeface="Verdana" panose="020B0604030504040204" pitchFamily="34" charset="0"/>
            </a:rPr>
            <a:t>Aim</a:t>
          </a:r>
        </a:p>
      </dsp:txBody>
      <dsp:txXfrm>
        <a:off x="3259640" y="1596938"/>
        <a:ext cx="720000" cy="759825"/>
      </dsp:txXfrm>
    </dsp:sp>
    <dsp:sp modelId="{C74C6974-39CA-41D6-889C-C986D0E28223}">
      <dsp:nvSpPr>
        <dsp:cNvPr id="0" name=""/>
        <dsp:cNvSpPr/>
      </dsp:nvSpPr>
      <dsp:spPr>
        <a:xfrm>
          <a:off x="3135890" y="2394754"/>
          <a:ext cx="967500" cy="759825"/>
        </a:xfrm>
        <a:prstGeom prst="rect">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en-GB" sz="2400" kern="1200" dirty="0">
              <a:latin typeface="Verdana" panose="020B0604030504040204" pitchFamily="34" charset="0"/>
              <a:ea typeface="Verdana" panose="020B0604030504040204" pitchFamily="34" charset="0"/>
            </a:rPr>
            <a:t>Rules</a:t>
          </a:r>
        </a:p>
      </dsp:txBody>
      <dsp:txXfrm>
        <a:off x="3135890" y="2394754"/>
        <a:ext cx="967500" cy="759825"/>
      </dsp:txXfrm>
    </dsp:sp>
    <dsp:sp modelId="{E88539D7-C263-42C6-AEED-079E44C6AA1C}">
      <dsp:nvSpPr>
        <dsp:cNvPr id="0" name=""/>
        <dsp:cNvSpPr/>
      </dsp:nvSpPr>
      <dsp:spPr>
        <a:xfrm>
          <a:off x="1327565" y="3192571"/>
          <a:ext cx="4584148" cy="759825"/>
        </a:xfrm>
        <a:prstGeom prst="rect">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en-GB" sz="2400" kern="1200" dirty="0">
              <a:latin typeface="Verdana" panose="020B0604030504040204" pitchFamily="34" charset="0"/>
              <a:ea typeface="Verdana" panose="020B0604030504040204" pitchFamily="34" charset="0"/>
            </a:rPr>
            <a:t>Goals: Fuzzy Cognitive Maps</a:t>
          </a:r>
        </a:p>
      </dsp:txBody>
      <dsp:txXfrm>
        <a:off x="1327565" y="3192571"/>
        <a:ext cx="4584148" cy="759825"/>
      </dsp:txXfrm>
    </dsp:sp>
    <dsp:sp modelId="{688C5A8E-8C0F-48A1-A19B-07DB6B923D68}">
      <dsp:nvSpPr>
        <dsp:cNvPr id="0" name=""/>
        <dsp:cNvSpPr/>
      </dsp:nvSpPr>
      <dsp:spPr>
        <a:xfrm>
          <a:off x="1729640" y="3990387"/>
          <a:ext cx="3780000" cy="759825"/>
        </a:xfrm>
        <a:prstGeom prst="rect">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r>
            <a:rPr lang="en-GB" sz="2400" kern="1200" dirty="0">
              <a:latin typeface="Verdana" panose="020B0604030504040204" pitchFamily="34" charset="0"/>
              <a:ea typeface="Verdana" panose="020B0604030504040204" pitchFamily="34" charset="0"/>
            </a:rPr>
            <a:t>Next steps for Research</a:t>
          </a:r>
        </a:p>
      </dsp:txBody>
      <dsp:txXfrm>
        <a:off x="1729640" y="3990387"/>
        <a:ext cx="3780000" cy="759825"/>
      </dsp:txXfrm>
    </dsp:sp>
  </dsp:spTree>
</dsp:drawing>
</file>

<file path=ppt/diagrams/layout1.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27C3FF-9CE8-4876-93FC-F4C5B4821236}" type="datetimeFigureOut">
              <a:rPr lang="en-GB"/>
              <a:t>20/07/2023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658CEC-FA03-407E-91F0-EF8CFFC7B392}" type="slidenum">
              <a:rPr lang="en-GB"/>
              <a:t>‹#›</a:t>
            </a:fld>
            <a:endParaRPr lang="en-GB"/>
          </a:p>
        </p:txBody>
      </p:sp>
    </p:spTree>
    <p:extLst>
      <p:ext uri="{BB962C8B-B14F-4D97-AF65-F5344CB8AC3E}">
        <p14:creationId xmlns:p14="http://schemas.microsoft.com/office/powerpoint/2010/main" val="12834577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Bathrooms, fire exits. Break times</a:t>
            </a:r>
          </a:p>
        </p:txBody>
      </p:sp>
      <p:sp>
        <p:nvSpPr>
          <p:cNvPr id="4" name="Slide Number Placeholder 3"/>
          <p:cNvSpPr>
            <a:spLocks noGrp="1"/>
          </p:cNvSpPr>
          <p:nvPr>
            <p:ph type="sldNum" sz="quarter" idx="5"/>
          </p:nvPr>
        </p:nvSpPr>
        <p:spPr/>
        <p:txBody>
          <a:bodyPr/>
          <a:lstStyle/>
          <a:p>
            <a:fld id="{B4658CEC-FA03-407E-91F0-EF8CFFC7B392}" type="slidenum">
              <a:rPr lang="en-GB" smtClean="0"/>
              <a:t>1</a:t>
            </a:fld>
            <a:endParaRPr lang="en-GB"/>
          </a:p>
        </p:txBody>
      </p:sp>
    </p:spTree>
    <p:extLst>
      <p:ext uri="{BB962C8B-B14F-4D97-AF65-F5344CB8AC3E}">
        <p14:creationId xmlns:p14="http://schemas.microsoft.com/office/powerpoint/2010/main" val="13002277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E02E046-640A-415F-BE39-66BC7230CB03}" type="slidenum">
              <a:rPr lang="en-GB" smtClean="0"/>
              <a:t>11</a:t>
            </a:fld>
            <a:endParaRPr lang="en-GB"/>
          </a:p>
        </p:txBody>
      </p:sp>
    </p:spTree>
    <p:extLst>
      <p:ext uri="{BB962C8B-B14F-4D97-AF65-F5344CB8AC3E}">
        <p14:creationId xmlns:p14="http://schemas.microsoft.com/office/powerpoint/2010/main" val="3547504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Define biotic (relating to or resulting from living organisms) and abiotic (physical rather than biological)</a:t>
            </a:r>
          </a:p>
        </p:txBody>
      </p:sp>
      <p:sp>
        <p:nvSpPr>
          <p:cNvPr id="4" name="Slide Number Placeholder 3"/>
          <p:cNvSpPr>
            <a:spLocks noGrp="1"/>
          </p:cNvSpPr>
          <p:nvPr>
            <p:ph type="sldNum" sz="quarter" idx="5"/>
          </p:nvPr>
        </p:nvSpPr>
        <p:spPr/>
        <p:txBody>
          <a:bodyPr/>
          <a:lstStyle/>
          <a:p>
            <a:fld id="{0E02E046-640A-415F-BE39-66BC7230CB03}" type="slidenum">
              <a:rPr lang="en-GB" smtClean="0"/>
              <a:t>3</a:t>
            </a:fld>
            <a:endParaRPr lang="en-GB"/>
          </a:p>
        </p:txBody>
      </p:sp>
    </p:spTree>
    <p:extLst>
      <p:ext uri="{BB962C8B-B14F-4D97-AF65-F5344CB8AC3E}">
        <p14:creationId xmlns:p14="http://schemas.microsoft.com/office/powerpoint/2010/main" val="775752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Homogeneity within the group helps to generate group discussion which is instrumental for generating data</a:t>
            </a:r>
          </a:p>
        </p:txBody>
      </p:sp>
      <p:sp>
        <p:nvSpPr>
          <p:cNvPr id="4" name="Slide Number Placeholder 3"/>
          <p:cNvSpPr>
            <a:spLocks noGrp="1"/>
          </p:cNvSpPr>
          <p:nvPr>
            <p:ph type="sldNum" sz="quarter" idx="5"/>
          </p:nvPr>
        </p:nvSpPr>
        <p:spPr/>
        <p:txBody>
          <a:bodyPr/>
          <a:lstStyle/>
          <a:p>
            <a:fld id="{0E02E046-640A-415F-BE39-66BC7230CB03}" type="slidenum">
              <a:rPr lang="en-GB" smtClean="0"/>
              <a:t>4</a:t>
            </a:fld>
            <a:endParaRPr lang="en-GB"/>
          </a:p>
        </p:txBody>
      </p:sp>
    </p:spTree>
    <p:extLst>
      <p:ext uri="{BB962C8B-B14F-4D97-AF65-F5344CB8AC3E}">
        <p14:creationId xmlns:p14="http://schemas.microsoft.com/office/powerpoint/2010/main" val="38903839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0E02E046-640A-415F-BE39-66BC7230CB03}" type="slidenum">
              <a:rPr lang="en-GB" smtClean="0"/>
              <a:t>5</a:t>
            </a:fld>
            <a:endParaRPr lang="en-GB"/>
          </a:p>
        </p:txBody>
      </p:sp>
    </p:spTree>
    <p:extLst>
      <p:ext uri="{BB962C8B-B14F-4D97-AF65-F5344CB8AC3E}">
        <p14:creationId xmlns:p14="http://schemas.microsoft.com/office/powerpoint/2010/main" val="3312423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Notes on anonymity: Once session has finished, recording will be transcribed then deleted, and your inputs will be fully anonymised, please make sure that to help maintain more anonymity, you do not discuss the opinions of other group members outside this focus group. Extent of anonymisation is that you are still known to be a student of AURA CDT.</a:t>
            </a:r>
          </a:p>
        </p:txBody>
      </p:sp>
      <p:sp>
        <p:nvSpPr>
          <p:cNvPr id="4" name="Slide Number Placeholder 3"/>
          <p:cNvSpPr>
            <a:spLocks noGrp="1"/>
          </p:cNvSpPr>
          <p:nvPr>
            <p:ph type="sldNum" sz="quarter" idx="5"/>
          </p:nvPr>
        </p:nvSpPr>
        <p:spPr/>
        <p:txBody>
          <a:bodyPr/>
          <a:lstStyle/>
          <a:p>
            <a:fld id="{0E02E046-640A-415F-BE39-66BC7230CB03}" type="slidenum">
              <a:rPr lang="en-GB" smtClean="0"/>
              <a:t>6</a:t>
            </a:fld>
            <a:endParaRPr lang="en-GB"/>
          </a:p>
        </p:txBody>
      </p:sp>
    </p:spTree>
    <p:extLst>
      <p:ext uri="{BB962C8B-B14F-4D97-AF65-F5344CB8AC3E}">
        <p14:creationId xmlns:p14="http://schemas.microsoft.com/office/powerpoint/2010/main" val="4107360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E02E046-640A-415F-BE39-66BC7230CB03}" type="slidenum">
              <a:rPr lang="en-GB" smtClean="0"/>
              <a:t>7</a:t>
            </a:fld>
            <a:endParaRPr lang="en-GB"/>
          </a:p>
        </p:txBody>
      </p:sp>
    </p:spTree>
    <p:extLst>
      <p:ext uri="{BB962C8B-B14F-4D97-AF65-F5344CB8AC3E}">
        <p14:creationId xmlns:p14="http://schemas.microsoft.com/office/powerpoint/2010/main" val="2420373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E02E046-640A-415F-BE39-66BC7230CB03}" type="slidenum">
              <a:rPr lang="en-GB" smtClean="0"/>
              <a:t>8</a:t>
            </a:fld>
            <a:endParaRPr lang="en-GB"/>
          </a:p>
        </p:txBody>
      </p:sp>
    </p:spTree>
    <p:extLst>
      <p:ext uri="{BB962C8B-B14F-4D97-AF65-F5344CB8AC3E}">
        <p14:creationId xmlns:p14="http://schemas.microsoft.com/office/powerpoint/2010/main" val="3984529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0E02E046-640A-415F-BE39-66BC7230CB03}" type="slidenum">
              <a:rPr lang="en-GB" smtClean="0"/>
              <a:t>9</a:t>
            </a:fld>
            <a:endParaRPr lang="en-GB"/>
          </a:p>
        </p:txBody>
      </p:sp>
    </p:spTree>
    <p:extLst>
      <p:ext uri="{BB962C8B-B14F-4D97-AF65-F5344CB8AC3E}">
        <p14:creationId xmlns:p14="http://schemas.microsoft.com/office/powerpoint/2010/main" val="25748435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Facilitator – neutral, creating a relaxed comfortable environment, timekeeping, guiding through with questions. </a:t>
            </a:r>
          </a:p>
        </p:txBody>
      </p:sp>
      <p:sp>
        <p:nvSpPr>
          <p:cNvPr id="4" name="Slide Number Placeholder 3"/>
          <p:cNvSpPr>
            <a:spLocks noGrp="1"/>
          </p:cNvSpPr>
          <p:nvPr>
            <p:ph type="sldNum" sz="quarter" idx="5"/>
          </p:nvPr>
        </p:nvSpPr>
        <p:spPr/>
        <p:txBody>
          <a:bodyPr/>
          <a:lstStyle/>
          <a:p>
            <a:fld id="{0E02E046-640A-415F-BE39-66BC7230CB03}" type="slidenum">
              <a:rPr lang="en-GB" smtClean="0"/>
              <a:t>10</a:t>
            </a:fld>
            <a:endParaRPr lang="en-GB"/>
          </a:p>
        </p:txBody>
      </p:sp>
    </p:spTree>
    <p:extLst>
      <p:ext uri="{BB962C8B-B14F-4D97-AF65-F5344CB8AC3E}">
        <p14:creationId xmlns:p14="http://schemas.microsoft.com/office/powerpoint/2010/main" val="42663942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31789-294A-4C60-8104-4B4E7AD2C9E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1C47114-0DF1-4C9C-9A87-422FFC6037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3F12462-D759-481B-9D3E-9C28367325F0}"/>
              </a:ext>
            </a:extLst>
          </p:cNvPr>
          <p:cNvSpPr>
            <a:spLocks noGrp="1"/>
          </p:cNvSpPr>
          <p:nvPr>
            <p:ph type="dt" sz="half" idx="10"/>
          </p:nvPr>
        </p:nvSpPr>
        <p:spPr/>
        <p:txBody>
          <a:bodyPr/>
          <a:lstStyle/>
          <a:p>
            <a:fld id="{CD3B4F1E-E2E1-48C9-A5B2-CE1DB53D5628}" type="datetime1">
              <a:rPr lang="en-GB" smtClean="0"/>
              <a:t>20/07/2023</a:t>
            </a:fld>
            <a:endParaRPr lang="en-GB"/>
          </a:p>
        </p:txBody>
      </p:sp>
      <p:sp>
        <p:nvSpPr>
          <p:cNvPr id="5" name="Footer Placeholder 4">
            <a:extLst>
              <a:ext uri="{FF2B5EF4-FFF2-40B4-BE49-F238E27FC236}">
                <a16:creationId xmlns:a16="http://schemas.microsoft.com/office/drawing/2014/main" id="{2FBE9C75-CE5B-4936-B09B-0C516517F6C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8C735B9-1F59-4F75-B206-D62AF6245053}"/>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154894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C181E4-4B03-4112-A697-1F7C6508BF8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BFFD21F-EDDA-4D8D-8BA3-0D17DC8E837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1514B14-CBB4-4D4D-A292-1D1B94442187}"/>
              </a:ext>
            </a:extLst>
          </p:cNvPr>
          <p:cNvSpPr>
            <a:spLocks noGrp="1"/>
          </p:cNvSpPr>
          <p:nvPr>
            <p:ph type="dt" sz="half" idx="10"/>
          </p:nvPr>
        </p:nvSpPr>
        <p:spPr/>
        <p:txBody>
          <a:bodyPr/>
          <a:lstStyle/>
          <a:p>
            <a:fld id="{63B4EDBF-5D04-4100-B878-10CFD38FE6CC}" type="datetime1">
              <a:rPr lang="en-GB" smtClean="0"/>
              <a:t>20/07/2023</a:t>
            </a:fld>
            <a:endParaRPr lang="en-GB"/>
          </a:p>
        </p:txBody>
      </p:sp>
      <p:sp>
        <p:nvSpPr>
          <p:cNvPr id="5" name="Footer Placeholder 4">
            <a:extLst>
              <a:ext uri="{FF2B5EF4-FFF2-40B4-BE49-F238E27FC236}">
                <a16:creationId xmlns:a16="http://schemas.microsoft.com/office/drawing/2014/main" id="{216FB696-FD93-471F-966E-1F30170E858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D00B767-4DE3-45DA-940C-B21BACEBD3B8}"/>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16524135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DCC75CC-1C7E-4066-9995-3EE912976CE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18ACBEB-4A0C-429D-8004-ACB8549C8E9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3169C19-5BE4-4F50-961A-026B98181BC6}"/>
              </a:ext>
            </a:extLst>
          </p:cNvPr>
          <p:cNvSpPr>
            <a:spLocks noGrp="1"/>
          </p:cNvSpPr>
          <p:nvPr>
            <p:ph type="dt" sz="half" idx="10"/>
          </p:nvPr>
        </p:nvSpPr>
        <p:spPr/>
        <p:txBody>
          <a:bodyPr/>
          <a:lstStyle/>
          <a:p>
            <a:fld id="{29C10D70-644F-49F2-886F-12220D6D9E01}" type="datetime1">
              <a:rPr lang="en-GB" smtClean="0"/>
              <a:t>20/07/2023</a:t>
            </a:fld>
            <a:endParaRPr lang="en-GB"/>
          </a:p>
        </p:txBody>
      </p:sp>
      <p:sp>
        <p:nvSpPr>
          <p:cNvPr id="5" name="Footer Placeholder 4">
            <a:extLst>
              <a:ext uri="{FF2B5EF4-FFF2-40B4-BE49-F238E27FC236}">
                <a16:creationId xmlns:a16="http://schemas.microsoft.com/office/drawing/2014/main" id="{4F348851-65F0-48B6-9E9B-E0013B34BB5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3333C3-E54A-4B04-9599-64A1F2141ED7}"/>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16262284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31789-294A-4C60-8104-4B4E7AD2C9E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1C47114-0DF1-4C9C-9A87-422FFC6037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3F12462-D759-481B-9D3E-9C28367325F0}"/>
              </a:ext>
            </a:extLst>
          </p:cNvPr>
          <p:cNvSpPr>
            <a:spLocks noGrp="1"/>
          </p:cNvSpPr>
          <p:nvPr>
            <p:ph type="dt" sz="half" idx="10"/>
          </p:nvPr>
        </p:nvSpPr>
        <p:spPr/>
        <p:txBody>
          <a:bodyPr/>
          <a:lstStyle/>
          <a:p>
            <a:fld id="{CA0E9170-B628-4EB9-97DC-B0835BF4F107}" type="datetime1">
              <a:rPr lang="en-GB" smtClean="0"/>
              <a:t>20/07/2023</a:t>
            </a:fld>
            <a:endParaRPr lang="en-GB"/>
          </a:p>
        </p:txBody>
      </p:sp>
      <p:sp>
        <p:nvSpPr>
          <p:cNvPr id="5" name="Footer Placeholder 4">
            <a:extLst>
              <a:ext uri="{FF2B5EF4-FFF2-40B4-BE49-F238E27FC236}">
                <a16:creationId xmlns:a16="http://schemas.microsoft.com/office/drawing/2014/main" id="{2FBE9C75-CE5B-4936-B09B-0C516517F6C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8C735B9-1F59-4F75-B206-D62AF6245053}"/>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1548945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F8F28-B43F-4E7F-9EFA-DFE0CC7083C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EE60352-0894-4708-9FEC-DB6775B4C6A2}"/>
              </a:ext>
            </a:extLst>
          </p:cNvPr>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C342DF9B-5EC6-44E6-A0BA-620D60571AC8}"/>
              </a:ext>
            </a:extLst>
          </p:cNvPr>
          <p:cNvSpPr>
            <a:spLocks noGrp="1"/>
          </p:cNvSpPr>
          <p:nvPr>
            <p:ph type="dt" sz="half" idx="10"/>
          </p:nvPr>
        </p:nvSpPr>
        <p:spPr/>
        <p:txBody>
          <a:bodyPr/>
          <a:lstStyle/>
          <a:p>
            <a:fld id="{91032307-EEF1-489C-8CCC-654C0E0818E1}" type="datetime1">
              <a:rPr lang="en-GB" smtClean="0"/>
              <a:t>20/07/2023</a:t>
            </a:fld>
            <a:endParaRPr lang="en-GB"/>
          </a:p>
        </p:txBody>
      </p:sp>
      <p:sp>
        <p:nvSpPr>
          <p:cNvPr id="5" name="Footer Placeholder 4">
            <a:extLst>
              <a:ext uri="{FF2B5EF4-FFF2-40B4-BE49-F238E27FC236}">
                <a16:creationId xmlns:a16="http://schemas.microsoft.com/office/drawing/2014/main" id="{00F00095-FCC0-4983-9465-92CC115112B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35C6CCB-7AE6-4FD4-9CAE-699C1A299EB4}"/>
              </a:ext>
            </a:extLst>
          </p:cNvPr>
          <p:cNvSpPr>
            <a:spLocks noGrp="1"/>
          </p:cNvSpPr>
          <p:nvPr>
            <p:ph type="sldNum" sz="quarter" idx="12"/>
          </p:nvPr>
        </p:nvSpPr>
        <p:spPr>
          <a:xfrm>
            <a:off x="9211103" y="6356350"/>
            <a:ext cx="2743200" cy="365125"/>
          </a:xfrm>
        </p:spPr>
        <p:txBody>
          <a:bodyPr/>
          <a:lstStyle>
            <a:lvl1pPr>
              <a:defRPr sz="1400" b="0">
                <a:solidFill>
                  <a:schemeClr val="accent1">
                    <a:lumMod val="75000"/>
                  </a:schemeClr>
                </a:solidFill>
                <a:latin typeface="Verdana" panose="020B0604030504040204" pitchFamily="34" charset="0"/>
                <a:ea typeface="Verdana" panose="020B0604030504040204" pitchFamily="34" charset="0"/>
              </a:defRPr>
            </a:lvl1pPr>
          </a:lstStyle>
          <a:p>
            <a:fld id="{E472CA90-2870-41EA-B940-1938DDDDDD5B}" type="slidenum">
              <a:rPr lang="en-GB" smtClean="0"/>
              <a:pPr/>
              <a:t>‹#›</a:t>
            </a:fld>
            <a:endParaRPr lang="en-GB" dirty="0"/>
          </a:p>
        </p:txBody>
      </p:sp>
    </p:spTree>
    <p:extLst>
      <p:ext uri="{BB962C8B-B14F-4D97-AF65-F5344CB8AC3E}">
        <p14:creationId xmlns:p14="http://schemas.microsoft.com/office/powerpoint/2010/main" val="5648391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2B1AC-74A2-417A-9CCA-AD439612285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1B6647A-3D2C-426C-A590-6FBD619CDC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C4F1B39-35B9-453A-99F1-8378873DB7DA}"/>
              </a:ext>
            </a:extLst>
          </p:cNvPr>
          <p:cNvSpPr>
            <a:spLocks noGrp="1"/>
          </p:cNvSpPr>
          <p:nvPr>
            <p:ph type="dt" sz="half" idx="10"/>
          </p:nvPr>
        </p:nvSpPr>
        <p:spPr/>
        <p:txBody>
          <a:bodyPr/>
          <a:lstStyle/>
          <a:p>
            <a:fld id="{9DE20DE6-42A0-421D-BFA9-8C156FCE7298}" type="datetime1">
              <a:rPr lang="en-GB" smtClean="0"/>
              <a:t>20/07/2023</a:t>
            </a:fld>
            <a:endParaRPr lang="en-GB"/>
          </a:p>
        </p:txBody>
      </p:sp>
      <p:sp>
        <p:nvSpPr>
          <p:cNvPr id="5" name="Footer Placeholder 4">
            <a:extLst>
              <a:ext uri="{FF2B5EF4-FFF2-40B4-BE49-F238E27FC236}">
                <a16:creationId xmlns:a16="http://schemas.microsoft.com/office/drawing/2014/main" id="{880EEFFF-593F-4A71-A3B7-1D07E4BEDF0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C00BBF3-E5F4-4880-BA77-12BFF1C75E7D}"/>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10545390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9F53B-0602-4972-8F44-34BAD45820B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8802DF3-4D43-4AF7-8948-F2A9D1D3029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109C252-E328-4747-90A0-F7C490F4811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D848197-6FA3-4C46-B1DD-8893A06CBBB7}"/>
              </a:ext>
            </a:extLst>
          </p:cNvPr>
          <p:cNvSpPr>
            <a:spLocks noGrp="1"/>
          </p:cNvSpPr>
          <p:nvPr>
            <p:ph type="dt" sz="half" idx="10"/>
          </p:nvPr>
        </p:nvSpPr>
        <p:spPr/>
        <p:txBody>
          <a:bodyPr/>
          <a:lstStyle/>
          <a:p>
            <a:fld id="{DEEFA1F8-9610-427F-8D37-1DDF5973A93C}" type="datetime1">
              <a:rPr lang="en-GB" smtClean="0"/>
              <a:t>20/07/2023</a:t>
            </a:fld>
            <a:endParaRPr lang="en-GB"/>
          </a:p>
        </p:txBody>
      </p:sp>
      <p:sp>
        <p:nvSpPr>
          <p:cNvPr id="6" name="Footer Placeholder 5">
            <a:extLst>
              <a:ext uri="{FF2B5EF4-FFF2-40B4-BE49-F238E27FC236}">
                <a16:creationId xmlns:a16="http://schemas.microsoft.com/office/drawing/2014/main" id="{A2FB6A48-B0DA-451D-BD62-71C21CA43E8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6C8E1D3-970D-4E66-B55E-33164698DD5A}"/>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34746813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CB119-3D6C-444A-97B0-A5C6EFBFF6F0}"/>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2B9BBBA-FBB3-434E-AB66-990F92EB15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CA75DA8-810E-4D9B-8591-46230BD3779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B874792-6700-401C-8E61-3214C25B0AC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0C9E4EA-DEE9-485B-ABBC-B89B54286C0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EF1B11D-EBF7-4794-B96D-288EB88C9C4D}"/>
              </a:ext>
            </a:extLst>
          </p:cNvPr>
          <p:cNvSpPr>
            <a:spLocks noGrp="1"/>
          </p:cNvSpPr>
          <p:nvPr>
            <p:ph type="dt" sz="half" idx="10"/>
          </p:nvPr>
        </p:nvSpPr>
        <p:spPr/>
        <p:txBody>
          <a:bodyPr/>
          <a:lstStyle/>
          <a:p>
            <a:fld id="{B8861735-78A5-4CE5-97A9-86A452529D1D}" type="datetime1">
              <a:rPr lang="en-GB" smtClean="0"/>
              <a:t>20/07/2023</a:t>
            </a:fld>
            <a:endParaRPr lang="en-GB"/>
          </a:p>
        </p:txBody>
      </p:sp>
      <p:sp>
        <p:nvSpPr>
          <p:cNvPr id="8" name="Footer Placeholder 7">
            <a:extLst>
              <a:ext uri="{FF2B5EF4-FFF2-40B4-BE49-F238E27FC236}">
                <a16:creationId xmlns:a16="http://schemas.microsoft.com/office/drawing/2014/main" id="{846C0B59-DAC4-4607-8263-88D740ABA4C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23E16E3-6C1D-4BAF-B22C-D52D51C9169B}"/>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21348558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E8D190-22C4-4277-8EE0-375213ED6DB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862D95B-F606-467E-9E4D-44413D9FC809}"/>
              </a:ext>
            </a:extLst>
          </p:cNvPr>
          <p:cNvSpPr>
            <a:spLocks noGrp="1"/>
          </p:cNvSpPr>
          <p:nvPr>
            <p:ph type="dt" sz="half" idx="10"/>
          </p:nvPr>
        </p:nvSpPr>
        <p:spPr/>
        <p:txBody>
          <a:bodyPr/>
          <a:lstStyle/>
          <a:p>
            <a:fld id="{1873974C-B50E-4CE2-806D-699DFD56465B}" type="datetime1">
              <a:rPr lang="en-GB" smtClean="0"/>
              <a:t>20/07/2023</a:t>
            </a:fld>
            <a:endParaRPr lang="en-GB"/>
          </a:p>
        </p:txBody>
      </p:sp>
      <p:sp>
        <p:nvSpPr>
          <p:cNvPr id="4" name="Footer Placeholder 3">
            <a:extLst>
              <a:ext uri="{FF2B5EF4-FFF2-40B4-BE49-F238E27FC236}">
                <a16:creationId xmlns:a16="http://schemas.microsoft.com/office/drawing/2014/main" id="{C5F2812A-ADEC-4AE7-8582-FC1BEFC122D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A2EF990-5DF1-488F-ACE0-046211BFF946}"/>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3323406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AD7BDC-BBB7-40BE-99DC-E3C43DFB850A}"/>
              </a:ext>
            </a:extLst>
          </p:cNvPr>
          <p:cNvSpPr>
            <a:spLocks noGrp="1"/>
          </p:cNvSpPr>
          <p:nvPr>
            <p:ph type="dt" sz="half" idx="10"/>
          </p:nvPr>
        </p:nvSpPr>
        <p:spPr/>
        <p:txBody>
          <a:bodyPr/>
          <a:lstStyle/>
          <a:p>
            <a:fld id="{74139C39-E8A4-42F8-AB73-5EB34811FAF9}" type="datetime1">
              <a:rPr lang="en-GB" smtClean="0"/>
              <a:t>20/07/2023</a:t>
            </a:fld>
            <a:endParaRPr lang="en-GB"/>
          </a:p>
        </p:txBody>
      </p:sp>
      <p:sp>
        <p:nvSpPr>
          <p:cNvPr id="3" name="Footer Placeholder 2">
            <a:extLst>
              <a:ext uri="{FF2B5EF4-FFF2-40B4-BE49-F238E27FC236}">
                <a16:creationId xmlns:a16="http://schemas.microsoft.com/office/drawing/2014/main" id="{F03EED34-7199-44B8-8D53-32292A2F870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54A7267-6295-4366-AD00-F1244268CEA3}"/>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29228401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45ED73-98D4-4B21-BF81-72F02C9B7B4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4758850-68EF-4EA1-88C8-F36507E767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704C4E0B-559B-416B-A0EF-981052A5E2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00C0628-8A76-4DAA-B725-4C5D6599BFED}"/>
              </a:ext>
            </a:extLst>
          </p:cNvPr>
          <p:cNvSpPr>
            <a:spLocks noGrp="1"/>
          </p:cNvSpPr>
          <p:nvPr>
            <p:ph type="dt" sz="half" idx="10"/>
          </p:nvPr>
        </p:nvSpPr>
        <p:spPr/>
        <p:txBody>
          <a:bodyPr/>
          <a:lstStyle/>
          <a:p>
            <a:fld id="{7B209706-B2DD-4B39-B226-A7531085A8C9}" type="datetime1">
              <a:rPr lang="en-GB" smtClean="0"/>
              <a:t>20/07/2023</a:t>
            </a:fld>
            <a:endParaRPr lang="en-GB"/>
          </a:p>
        </p:txBody>
      </p:sp>
      <p:sp>
        <p:nvSpPr>
          <p:cNvPr id="6" name="Footer Placeholder 5">
            <a:extLst>
              <a:ext uri="{FF2B5EF4-FFF2-40B4-BE49-F238E27FC236}">
                <a16:creationId xmlns:a16="http://schemas.microsoft.com/office/drawing/2014/main" id="{ADBF445F-03A3-43BF-BFD5-D260FAEDE07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CB0C175-F7B7-4041-8CC7-6AE880C93509}"/>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3445976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F8F28-B43F-4E7F-9EFA-DFE0CC7083C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EE60352-0894-4708-9FEC-DB6775B4C6A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342DF9B-5EC6-44E6-A0BA-620D60571AC8}"/>
              </a:ext>
            </a:extLst>
          </p:cNvPr>
          <p:cNvSpPr>
            <a:spLocks noGrp="1"/>
          </p:cNvSpPr>
          <p:nvPr>
            <p:ph type="dt" sz="half" idx="10"/>
          </p:nvPr>
        </p:nvSpPr>
        <p:spPr/>
        <p:txBody>
          <a:bodyPr/>
          <a:lstStyle/>
          <a:p>
            <a:fld id="{A6C24629-D23D-485A-BC15-1A77EBBED5A9}" type="datetime1">
              <a:rPr lang="en-GB" smtClean="0"/>
              <a:t>20/07/2023</a:t>
            </a:fld>
            <a:endParaRPr lang="en-GB"/>
          </a:p>
        </p:txBody>
      </p:sp>
      <p:sp>
        <p:nvSpPr>
          <p:cNvPr id="5" name="Footer Placeholder 4">
            <a:extLst>
              <a:ext uri="{FF2B5EF4-FFF2-40B4-BE49-F238E27FC236}">
                <a16:creationId xmlns:a16="http://schemas.microsoft.com/office/drawing/2014/main" id="{00F00095-FCC0-4983-9465-92CC115112B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35C6CCB-7AE6-4FD4-9CAE-699C1A299EB4}"/>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5648391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E3505-CCFD-42E1-86B3-DAC443067E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1666961-9674-40A0-ADE6-CDB9D10DF8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17FC93F-72EA-4D05-90BD-DAFBA7DB3B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40E856E-7716-44D2-8212-A4F89E54263E}"/>
              </a:ext>
            </a:extLst>
          </p:cNvPr>
          <p:cNvSpPr>
            <a:spLocks noGrp="1"/>
          </p:cNvSpPr>
          <p:nvPr>
            <p:ph type="dt" sz="half" idx="10"/>
          </p:nvPr>
        </p:nvSpPr>
        <p:spPr/>
        <p:txBody>
          <a:bodyPr/>
          <a:lstStyle/>
          <a:p>
            <a:fld id="{14EA5954-98D8-4E5B-8722-8A20BD80A6EE}" type="datetime1">
              <a:rPr lang="en-GB" smtClean="0"/>
              <a:t>20/07/2023</a:t>
            </a:fld>
            <a:endParaRPr lang="en-GB"/>
          </a:p>
        </p:txBody>
      </p:sp>
      <p:sp>
        <p:nvSpPr>
          <p:cNvPr id="6" name="Footer Placeholder 5">
            <a:extLst>
              <a:ext uri="{FF2B5EF4-FFF2-40B4-BE49-F238E27FC236}">
                <a16:creationId xmlns:a16="http://schemas.microsoft.com/office/drawing/2014/main" id="{9DDFC24D-7BB3-4CB3-AAE2-3E15EC87328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45DDC6C-5691-4191-B3AB-33CE23D80B18}"/>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17737983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C181E4-4B03-4112-A697-1F7C6508BF8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BFFD21F-EDDA-4D8D-8BA3-0D17DC8E837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1514B14-CBB4-4D4D-A292-1D1B94442187}"/>
              </a:ext>
            </a:extLst>
          </p:cNvPr>
          <p:cNvSpPr>
            <a:spLocks noGrp="1"/>
          </p:cNvSpPr>
          <p:nvPr>
            <p:ph type="dt" sz="half" idx="10"/>
          </p:nvPr>
        </p:nvSpPr>
        <p:spPr/>
        <p:txBody>
          <a:bodyPr/>
          <a:lstStyle/>
          <a:p>
            <a:fld id="{FF7F6E93-9029-49DB-AC6D-758F0574A2FD}" type="datetime1">
              <a:rPr lang="en-GB" smtClean="0"/>
              <a:t>20/07/2023</a:t>
            </a:fld>
            <a:endParaRPr lang="en-GB"/>
          </a:p>
        </p:txBody>
      </p:sp>
      <p:sp>
        <p:nvSpPr>
          <p:cNvPr id="5" name="Footer Placeholder 4">
            <a:extLst>
              <a:ext uri="{FF2B5EF4-FFF2-40B4-BE49-F238E27FC236}">
                <a16:creationId xmlns:a16="http://schemas.microsoft.com/office/drawing/2014/main" id="{216FB696-FD93-471F-966E-1F30170E858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D00B767-4DE3-45DA-940C-B21BACEBD3B8}"/>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16524135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DCC75CC-1C7E-4066-9995-3EE912976CE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18ACBEB-4A0C-429D-8004-ACB8549C8E9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3169C19-5BE4-4F50-961A-026B98181BC6}"/>
              </a:ext>
            </a:extLst>
          </p:cNvPr>
          <p:cNvSpPr>
            <a:spLocks noGrp="1"/>
          </p:cNvSpPr>
          <p:nvPr>
            <p:ph type="dt" sz="half" idx="10"/>
          </p:nvPr>
        </p:nvSpPr>
        <p:spPr/>
        <p:txBody>
          <a:bodyPr/>
          <a:lstStyle/>
          <a:p>
            <a:fld id="{D553DB26-A70E-4296-89D1-1F9231AE676D}" type="datetime1">
              <a:rPr lang="en-GB" smtClean="0"/>
              <a:t>20/07/2023</a:t>
            </a:fld>
            <a:endParaRPr lang="en-GB"/>
          </a:p>
        </p:txBody>
      </p:sp>
      <p:sp>
        <p:nvSpPr>
          <p:cNvPr id="5" name="Footer Placeholder 4">
            <a:extLst>
              <a:ext uri="{FF2B5EF4-FFF2-40B4-BE49-F238E27FC236}">
                <a16:creationId xmlns:a16="http://schemas.microsoft.com/office/drawing/2014/main" id="{4F348851-65F0-48B6-9E9B-E0013B34BB5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3333C3-E54A-4B04-9599-64A1F2141ED7}"/>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1626228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2B1AC-74A2-417A-9CCA-AD439612285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1B6647A-3D2C-426C-A590-6FBD619CDC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C4F1B39-35B9-453A-99F1-8378873DB7DA}"/>
              </a:ext>
            </a:extLst>
          </p:cNvPr>
          <p:cNvSpPr>
            <a:spLocks noGrp="1"/>
          </p:cNvSpPr>
          <p:nvPr>
            <p:ph type="dt" sz="half" idx="10"/>
          </p:nvPr>
        </p:nvSpPr>
        <p:spPr/>
        <p:txBody>
          <a:bodyPr/>
          <a:lstStyle/>
          <a:p>
            <a:fld id="{E1DEF39D-58AA-4336-B49C-80065A4DB849}" type="datetime1">
              <a:rPr lang="en-GB" smtClean="0"/>
              <a:t>20/07/2023</a:t>
            </a:fld>
            <a:endParaRPr lang="en-GB"/>
          </a:p>
        </p:txBody>
      </p:sp>
      <p:sp>
        <p:nvSpPr>
          <p:cNvPr id="5" name="Footer Placeholder 4">
            <a:extLst>
              <a:ext uri="{FF2B5EF4-FFF2-40B4-BE49-F238E27FC236}">
                <a16:creationId xmlns:a16="http://schemas.microsoft.com/office/drawing/2014/main" id="{880EEFFF-593F-4A71-A3B7-1D07E4BEDF0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C00BBF3-E5F4-4880-BA77-12BFF1C75E7D}"/>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1054539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9F53B-0602-4972-8F44-34BAD45820B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8802DF3-4D43-4AF7-8948-F2A9D1D3029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109C252-E328-4747-90A0-F7C490F4811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D848197-6FA3-4C46-B1DD-8893A06CBBB7}"/>
              </a:ext>
            </a:extLst>
          </p:cNvPr>
          <p:cNvSpPr>
            <a:spLocks noGrp="1"/>
          </p:cNvSpPr>
          <p:nvPr>
            <p:ph type="dt" sz="half" idx="10"/>
          </p:nvPr>
        </p:nvSpPr>
        <p:spPr/>
        <p:txBody>
          <a:bodyPr/>
          <a:lstStyle/>
          <a:p>
            <a:fld id="{131BF573-EBA6-41CA-B2A1-6A9C5A280E8A}" type="datetime1">
              <a:rPr lang="en-GB" smtClean="0"/>
              <a:t>20/07/2023</a:t>
            </a:fld>
            <a:endParaRPr lang="en-GB"/>
          </a:p>
        </p:txBody>
      </p:sp>
      <p:sp>
        <p:nvSpPr>
          <p:cNvPr id="6" name="Footer Placeholder 5">
            <a:extLst>
              <a:ext uri="{FF2B5EF4-FFF2-40B4-BE49-F238E27FC236}">
                <a16:creationId xmlns:a16="http://schemas.microsoft.com/office/drawing/2014/main" id="{A2FB6A48-B0DA-451D-BD62-71C21CA43E8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6C8E1D3-970D-4E66-B55E-33164698DD5A}"/>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34746813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CB119-3D6C-444A-97B0-A5C6EFBFF6F0}"/>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2B9BBBA-FBB3-434E-AB66-990F92EB15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CA75DA8-810E-4D9B-8591-46230BD3779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B874792-6700-401C-8E61-3214C25B0AC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0C9E4EA-DEE9-485B-ABBC-B89B54286C0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EF1B11D-EBF7-4794-B96D-288EB88C9C4D}"/>
              </a:ext>
            </a:extLst>
          </p:cNvPr>
          <p:cNvSpPr>
            <a:spLocks noGrp="1"/>
          </p:cNvSpPr>
          <p:nvPr>
            <p:ph type="dt" sz="half" idx="10"/>
          </p:nvPr>
        </p:nvSpPr>
        <p:spPr/>
        <p:txBody>
          <a:bodyPr/>
          <a:lstStyle/>
          <a:p>
            <a:fld id="{F324A048-5809-4546-99D2-3EEF2DFED834}" type="datetime1">
              <a:rPr lang="en-GB" smtClean="0"/>
              <a:t>20/07/2023</a:t>
            </a:fld>
            <a:endParaRPr lang="en-GB"/>
          </a:p>
        </p:txBody>
      </p:sp>
      <p:sp>
        <p:nvSpPr>
          <p:cNvPr id="8" name="Footer Placeholder 7">
            <a:extLst>
              <a:ext uri="{FF2B5EF4-FFF2-40B4-BE49-F238E27FC236}">
                <a16:creationId xmlns:a16="http://schemas.microsoft.com/office/drawing/2014/main" id="{846C0B59-DAC4-4607-8263-88D740ABA4C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23E16E3-6C1D-4BAF-B22C-D52D51C9169B}"/>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21348558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E8D190-22C4-4277-8EE0-375213ED6DB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862D95B-F606-467E-9E4D-44413D9FC809}"/>
              </a:ext>
            </a:extLst>
          </p:cNvPr>
          <p:cNvSpPr>
            <a:spLocks noGrp="1"/>
          </p:cNvSpPr>
          <p:nvPr>
            <p:ph type="dt" sz="half" idx="10"/>
          </p:nvPr>
        </p:nvSpPr>
        <p:spPr/>
        <p:txBody>
          <a:bodyPr/>
          <a:lstStyle/>
          <a:p>
            <a:fld id="{1BADCF1F-07DF-4342-AC37-B8A5B66439E1}" type="datetime1">
              <a:rPr lang="en-GB" smtClean="0"/>
              <a:t>20/07/2023</a:t>
            </a:fld>
            <a:endParaRPr lang="en-GB"/>
          </a:p>
        </p:txBody>
      </p:sp>
      <p:sp>
        <p:nvSpPr>
          <p:cNvPr id="4" name="Footer Placeholder 3">
            <a:extLst>
              <a:ext uri="{FF2B5EF4-FFF2-40B4-BE49-F238E27FC236}">
                <a16:creationId xmlns:a16="http://schemas.microsoft.com/office/drawing/2014/main" id="{C5F2812A-ADEC-4AE7-8582-FC1BEFC122D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A2EF990-5DF1-488F-ACE0-046211BFF946}"/>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332340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AD7BDC-BBB7-40BE-99DC-E3C43DFB850A}"/>
              </a:ext>
            </a:extLst>
          </p:cNvPr>
          <p:cNvSpPr>
            <a:spLocks noGrp="1"/>
          </p:cNvSpPr>
          <p:nvPr>
            <p:ph type="dt" sz="half" idx="10"/>
          </p:nvPr>
        </p:nvSpPr>
        <p:spPr/>
        <p:txBody>
          <a:bodyPr/>
          <a:lstStyle/>
          <a:p>
            <a:fld id="{E82D2AD6-D4D2-49C8-B8AE-076AFFB15685}" type="datetime1">
              <a:rPr lang="en-GB" smtClean="0"/>
              <a:t>20/07/2023</a:t>
            </a:fld>
            <a:endParaRPr lang="en-GB"/>
          </a:p>
        </p:txBody>
      </p:sp>
      <p:sp>
        <p:nvSpPr>
          <p:cNvPr id="3" name="Footer Placeholder 2">
            <a:extLst>
              <a:ext uri="{FF2B5EF4-FFF2-40B4-BE49-F238E27FC236}">
                <a16:creationId xmlns:a16="http://schemas.microsoft.com/office/drawing/2014/main" id="{F03EED34-7199-44B8-8D53-32292A2F870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54A7267-6295-4366-AD00-F1244268CEA3}"/>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29228401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45ED73-98D4-4B21-BF81-72F02C9B7B4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4758850-68EF-4EA1-88C8-F36507E767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704C4E0B-559B-416B-A0EF-981052A5E2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00C0628-8A76-4DAA-B725-4C5D6599BFED}"/>
              </a:ext>
            </a:extLst>
          </p:cNvPr>
          <p:cNvSpPr>
            <a:spLocks noGrp="1"/>
          </p:cNvSpPr>
          <p:nvPr>
            <p:ph type="dt" sz="half" idx="10"/>
          </p:nvPr>
        </p:nvSpPr>
        <p:spPr/>
        <p:txBody>
          <a:bodyPr/>
          <a:lstStyle/>
          <a:p>
            <a:fld id="{F294C3ED-C928-45A6-A796-A94FECB40323}" type="datetime1">
              <a:rPr lang="en-GB" smtClean="0"/>
              <a:t>20/07/2023</a:t>
            </a:fld>
            <a:endParaRPr lang="en-GB"/>
          </a:p>
        </p:txBody>
      </p:sp>
      <p:sp>
        <p:nvSpPr>
          <p:cNvPr id="6" name="Footer Placeholder 5">
            <a:extLst>
              <a:ext uri="{FF2B5EF4-FFF2-40B4-BE49-F238E27FC236}">
                <a16:creationId xmlns:a16="http://schemas.microsoft.com/office/drawing/2014/main" id="{ADBF445F-03A3-43BF-BFD5-D260FAEDE07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CB0C175-F7B7-4041-8CC7-6AE880C93509}"/>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34459765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E3505-CCFD-42E1-86B3-DAC443067E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1666961-9674-40A0-ADE6-CDB9D10DF8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17FC93F-72EA-4D05-90BD-DAFBA7DB3B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40E856E-7716-44D2-8212-A4F89E54263E}"/>
              </a:ext>
            </a:extLst>
          </p:cNvPr>
          <p:cNvSpPr>
            <a:spLocks noGrp="1"/>
          </p:cNvSpPr>
          <p:nvPr>
            <p:ph type="dt" sz="half" idx="10"/>
          </p:nvPr>
        </p:nvSpPr>
        <p:spPr/>
        <p:txBody>
          <a:bodyPr/>
          <a:lstStyle/>
          <a:p>
            <a:fld id="{06F91869-73B0-48CD-90AB-1BAB631DEBFE}" type="datetime1">
              <a:rPr lang="en-GB" smtClean="0"/>
              <a:t>20/07/2023</a:t>
            </a:fld>
            <a:endParaRPr lang="en-GB"/>
          </a:p>
        </p:txBody>
      </p:sp>
      <p:sp>
        <p:nvSpPr>
          <p:cNvPr id="6" name="Footer Placeholder 5">
            <a:extLst>
              <a:ext uri="{FF2B5EF4-FFF2-40B4-BE49-F238E27FC236}">
                <a16:creationId xmlns:a16="http://schemas.microsoft.com/office/drawing/2014/main" id="{9DDFC24D-7BB3-4CB3-AAE2-3E15EC87328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45DDC6C-5691-4191-B3AB-33CE23D80B18}"/>
              </a:ext>
            </a:extLst>
          </p:cNvPr>
          <p:cNvSpPr>
            <a:spLocks noGrp="1"/>
          </p:cNvSpPr>
          <p:nvPr>
            <p:ph type="sldNum" sz="quarter" idx="12"/>
          </p:nvPr>
        </p:nvSpPr>
        <p:spPr/>
        <p:txBody>
          <a:bodyPr/>
          <a:lstStyle/>
          <a:p>
            <a:fld id="{E472CA90-2870-41EA-B940-1938DDDDDD5B}" type="slidenum">
              <a:rPr lang="en-GB" smtClean="0"/>
              <a:t>‹#›</a:t>
            </a:fld>
            <a:endParaRPr lang="en-GB"/>
          </a:p>
        </p:txBody>
      </p:sp>
    </p:spTree>
    <p:extLst>
      <p:ext uri="{BB962C8B-B14F-4D97-AF65-F5344CB8AC3E}">
        <p14:creationId xmlns:p14="http://schemas.microsoft.com/office/powerpoint/2010/main" val="1773798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552B485-2717-4B8C-B0BA-3F92E75ABCF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82EDA4B-7DE1-47E7-AF63-542702DDFEE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152BD33-E9EA-4F74-9D32-D382C45E7E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FAAA7F-E6E1-4BA7-AC78-A5F8FC97A614}" type="datetime1">
              <a:rPr lang="en-GB" smtClean="0"/>
              <a:t>20/07/2023</a:t>
            </a:fld>
            <a:endParaRPr lang="en-GB"/>
          </a:p>
        </p:txBody>
      </p:sp>
      <p:sp>
        <p:nvSpPr>
          <p:cNvPr id="5" name="Footer Placeholder 4">
            <a:extLst>
              <a:ext uri="{FF2B5EF4-FFF2-40B4-BE49-F238E27FC236}">
                <a16:creationId xmlns:a16="http://schemas.microsoft.com/office/drawing/2014/main" id="{05916E6E-0A76-4A8D-9CE2-C9505FA437F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A672457C-6685-411E-B43E-D0A6BC1829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72CA90-2870-41EA-B940-1938DDDDDD5B}" type="slidenum">
              <a:rPr lang="en-GB" smtClean="0"/>
              <a:t>‹#›</a:t>
            </a:fld>
            <a:endParaRPr lang="en-GB"/>
          </a:p>
        </p:txBody>
      </p:sp>
    </p:spTree>
    <p:extLst>
      <p:ext uri="{BB962C8B-B14F-4D97-AF65-F5344CB8AC3E}">
        <p14:creationId xmlns:p14="http://schemas.microsoft.com/office/powerpoint/2010/main" val="40896830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552B485-2717-4B8C-B0BA-3F92E75ABCF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82EDA4B-7DE1-47E7-AF63-542702DDFEE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152BD33-E9EA-4F74-9D32-D382C45E7E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17E25C-CBD3-4DF8-A740-BE13E9CCB888}" type="datetime1">
              <a:rPr lang="en-GB" smtClean="0"/>
              <a:t>20/07/2023</a:t>
            </a:fld>
            <a:endParaRPr lang="en-GB"/>
          </a:p>
        </p:txBody>
      </p:sp>
      <p:sp>
        <p:nvSpPr>
          <p:cNvPr id="5" name="Footer Placeholder 4">
            <a:extLst>
              <a:ext uri="{FF2B5EF4-FFF2-40B4-BE49-F238E27FC236}">
                <a16:creationId xmlns:a16="http://schemas.microsoft.com/office/drawing/2014/main" id="{05916E6E-0A76-4A8D-9CE2-C9505FA437F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A672457C-6685-411E-B43E-D0A6BC1829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72CA90-2870-41EA-B940-1938DDDDDD5B}" type="slidenum">
              <a:rPr lang="en-GB" smtClean="0"/>
              <a:t>‹#›</a:t>
            </a:fld>
            <a:endParaRPr lang="en-GB"/>
          </a:p>
        </p:txBody>
      </p:sp>
    </p:spTree>
    <p:extLst>
      <p:ext uri="{BB962C8B-B14F-4D97-AF65-F5344CB8AC3E}">
        <p14:creationId xmlns:p14="http://schemas.microsoft.com/office/powerpoint/2010/main" val="40896830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hyperlink" Target="https://doi.org/10.5751/ES-10558-230446" TargetMode="External"/><Relationship Id="rId3" Type="http://schemas.openxmlformats.org/officeDocument/2006/relationships/image" Target="../media/image7.png"/><Relationship Id="rId7" Type="http://schemas.openxmlformats.org/officeDocument/2006/relationships/hyperlink" Target="https://doi.org/10.5751/ES-08748-210341" TargetMode="External"/><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hyperlink" Target="https://www.marineregions.org/maps.php?album=3747&amp;pic=129395" TargetMode="External"/><Relationship Id="rId5" Type="http://schemas.openxmlformats.org/officeDocument/2006/relationships/hyperlink" Target="https://medium.com/@markrconde/how-to-prioritize-and-engage-with-your-stakeholders-and-product-team-to-get-the-right-things-done-e7b7c6bdfbcd" TargetMode="External"/><Relationship Id="rId4" Type="http://schemas.openxmlformats.org/officeDocument/2006/relationships/hyperlink" Target="https://doi.org/10.4324/9781003021339" TargetMode="External"/><Relationship Id="rId9" Type="http://schemas.openxmlformats.org/officeDocument/2006/relationships/hyperlink" Target="https://doi.org/10.1016/J.JENVMAN.2009.01.001" TargetMode="Externa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7.png"/><Relationship Id="rId7" Type="http://schemas.openxmlformats.org/officeDocument/2006/relationships/diagramColors" Target="../diagrams/colors1.xml"/><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6F212-E00D-44E2-B7AC-A6991307B33C}"/>
              </a:ext>
            </a:extLst>
          </p:cNvPr>
          <p:cNvSpPr>
            <a:spLocks noGrp="1"/>
          </p:cNvSpPr>
          <p:nvPr>
            <p:ph type="title"/>
          </p:nvPr>
        </p:nvSpPr>
        <p:spPr>
          <a:xfrm>
            <a:off x="838200" y="327418"/>
            <a:ext cx="10515600" cy="1325563"/>
          </a:xfrm>
        </p:spPr>
        <p:txBody>
          <a:bodyPr>
            <a:normAutofit fontScale="90000"/>
          </a:bodyPr>
          <a:lstStyle/>
          <a:p>
            <a:r>
              <a:rPr lang="en-US" b="1" dirty="0">
                <a:latin typeface="Verdana"/>
                <a:ea typeface="+mj-lt"/>
                <a:cs typeface="+mj-lt"/>
              </a:rPr>
              <a:t>Linking the Components of The UK North Sea System, with special focus on Offshore Wind Energy</a:t>
            </a:r>
            <a:endParaRPr lang="en-US" dirty="0">
              <a:latin typeface="Verdana"/>
            </a:endParaRPr>
          </a:p>
        </p:txBody>
      </p:sp>
      <p:sp>
        <p:nvSpPr>
          <p:cNvPr id="3" name="Content Placeholder 2">
            <a:extLst>
              <a:ext uri="{FF2B5EF4-FFF2-40B4-BE49-F238E27FC236}">
                <a16:creationId xmlns:a16="http://schemas.microsoft.com/office/drawing/2014/main" id="{C067B1CD-D0C1-4C97-94B9-890F2DFDFA82}"/>
              </a:ext>
            </a:extLst>
          </p:cNvPr>
          <p:cNvSpPr>
            <a:spLocks noGrp="1"/>
          </p:cNvSpPr>
          <p:nvPr>
            <p:ph idx="1"/>
          </p:nvPr>
        </p:nvSpPr>
        <p:spPr/>
        <p:txBody>
          <a:bodyPr vert="horz" lIns="91440" tIns="45720" rIns="91440" bIns="45720" rtlCol="0" anchor="t">
            <a:normAutofit/>
          </a:bodyPr>
          <a:lstStyle/>
          <a:p>
            <a:pPr marL="0" indent="0">
              <a:buNone/>
            </a:pPr>
            <a:endParaRPr lang="en-GB" dirty="0">
              <a:latin typeface="Verdana"/>
              <a:ea typeface="Verdana"/>
              <a:cs typeface="Calibri"/>
            </a:endParaRPr>
          </a:p>
          <a:p>
            <a:endParaRPr lang="en-GB" dirty="0">
              <a:latin typeface="Verdana"/>
              <a:ea typeface="Verdana"/>
              <a:cs typeface="Calibri"/>
            </a:endParaRPr>
          </a:p>
        </p:txBody>
      </p:sp>
      <p:sp>
        <p:nvSpPr>
          <p:cNvPr id="4" name="Espace réservé du numéro de diapositive 3">
            <a:extLst>
              <a:ext uri="{FF2B5EF4-FFF2-40B4-BE49-F238E27FC236}">
                <a16:creationId xmlns:a16="http://schemas.microsoft.com/office/drawing/2014/main" id="{0B3D2357-0FC4-43EA-9C32-705FCBF02A93}"/>
              </a:ext>
            </a:extLst>
          </p:cNvPr>
          <p:cNvSpPr>
            <a:spLocks noGrp="1"/>
          </p:cNvSpPr>
          <p:nvPr>
            <p:ph type="sldNum" sz="quarter" idx="12"/>
          </p:nvPr>
        </p:nvSpPr>
        <p:spPr/>
        <p:txBody>
          <a:bodyPr/>
          <a:lstStyle/>
          <a:p>
            <a:fld id="{E472CA90-2870-41EA-B940-1938DDDDDD5B}" type="slidenum">
              <a:rPr lang="en-GB" smtClean="0"/>
              <a:t>1</a:t>
            </a:fld>
            <a:endParaRPr lang="fr-FR"/>
          </a:p>
        </p:txBody>
      </p:sp>
      <p:sp>
        <p:nvSpPr>
          <p:cNvPr id="10" name="TextBox 9">
            <a:extLst>
              <a:ext uri="{FF2B5EF4-FFF2-40B4-BE49-F238E27FC236}">
                <a16:creationId xmlns:a16="http://schemas.microsoft.com/office/drawing/2014/main" id="{20DE419D-DCEC-4953-B050-E99E480EA108}"/>
              </a:ext>
            </a:extLst>
          </p:cNvPr>
          <p:cNvSpPr txBox="1"/>
          <p:nvPr/>
        </p:nvSpPr>
        <p:spPr>
          <a:xfrm>
            <a:off x="901983" y="1831382"/>
            <a:ext cx="675984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latin typeface="Verdana"/>
                <a:ea typeface="Verdana"/>
              </a:rPr>
              <a:t>By Will Burton</a:t>
            </a:r>
            <a:endParaRPr lang="en-GB" dirty="0">
              <a:latin typeface="Verdana"/>
              <a:ea typeface="Verdana"/>
              <a:cs typeface="Calibri"/>
            </a:endParaRPr>
          </a:p>
        </p:txBody>
      </p:sp>
      <p:pic>
        <p:nvPicPr>
          <p:cNvPr id="11" name="Picture 11">
            <a:extLst>
              <a:ext uri="{FF2B5EF4-FFF2-40B4-BE49-F238E27FC236}">
                <a16:creationId xmlns:a16="http://schemas.microsoft.com/office/drawing/2014/main" id="{770721EE-D560-4576-8088-FB41957C7710}"/>
              </a:ext>
            </a:extLst>
          </p:cNvPr>
          <p:cNvPicPr>
            <a:picLocks noChangeAspect="1"/>
          </p:cNvPicPr>
          <p:nvPr/>
        </p:nvPicPr>
        <p:blipFill>
          <a:blip r:embed="rId3"/>
          <a:stretch>
            <a:fillRect/>
          </a:stretch>
        </p:blipFill>
        <p:spPr>
          <a:xfrm>
            <a:off x="2541722" y="2283774"/>
            <a:ext cx="7147302" cy="3544739"/>
          </a:xfrm>
          <a:prstGeom prst="rect">
            <a:avLst/>
          </a:prstGeom>
        </p:spPr>
      </p:pic>
      <p:sp>
        <p:nvSpPr>
          <p:cNvPr id="6" name="TextBox 5">
            <a:extLst>
              <a:ext uri="{FF2B5EF4-FFF2-40B4-BE49-F238E27FC236}">
                <a16:creationId xmlns:a16="http://schemas.microsoft.com/office/drawing/2014/main" id="{AE2B4802-953A-E66E-C078-59403128AC19}"/>
              </a:ext>
            </a:extLst>
          </p:cNvPr>
          <p:cNvSpPr txBox="1"/>
          <p:nvPr/>
        </p:nvSpPr>
        <p:spPr>
          <a:xfrm>
            <a:off x="2348789" y="6488668"/>
            <a:ext cx="7671440"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600" dirty="0">
                <a:latin typeface="Verdana"/>
                <a:ea typeface="Verdana"/>
              </a:rPr>
              <a:t>Supervisors: Prof Gavin Bridge, Dr Tom Webb, Prof Will Coombs</a:t>
            </a:r>
            <a:endParaRPr lang="en-GB" sz="1600" dirty="0">
              <a:latin typeface="Verdana"/>
              <a:ea typeface="Verdana"/>
              <a:cs typeface="Calibri"/>
            </a:endParaRPr>
          </a:p>
        </p:txBody>
      </p:sp>
      <p:pic>
        <p:nvPicPr>
          <p:cNvPr id="8" name="Picture 7" descr="Logo, company name&#10;&#10;Description automatically generated">
            <a:extLst>
              <a:ext uri="{FF2B5EF4-FFF2-40B4-BE49-F238E27FC236}">
                <a16:creationId xmlns:a16="http://schemas.microsoft.com/office/drawing/2014/main" id="{B4E83724-A1BE-7BFF-F680-4F01A3C787BC}"/>
              </a:ext>
            </a:extLst>
          </p:cNvPr>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477703" y="5758883"/>
            <a:ext cx="1450757" cy="661996"/>
          </a:xfrm>
          <a:prstGeom prst="rect">
            <a:avLst/>
          </a:prstGeom>
        </p:spPr>
      </p:pic>
      <p:pic>
        <p:nvPicPr>
          <p:cNvPr id="12" name="Picture 11" descr="Logo&#10;&#10;Description automatically generated">
            <a:extLst>
              <a:ext uri="{FF2B5EF4-FFF2-40B4-BE49-F238E27FC236}">
                <a16:creationId xmlns:a16="http://schemas.microsoft.com/office/drawing/2014/main" id="{2701424C-6E21-0956-4D29-B7BB3E0D249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62938" y="5872760"/>
            <a:ext cx="1039679" cy="448725"/>
          </a:xfrm>
          <a:prstGeom prst="rect">
            <a:avLst/>
          </a:prstGeom>
        </p:spPr>
      </p:pic>
      <p:pic>
        <p:nvPicPr>
          <p:cNvPr id="14" name="Picture 13" descr="A picture containing graphical user interface&#10;&#10;Description automatically generated">
            <a:extLst>
              <a:ext uri="{FF2B5EF4-FFF2-40B4-BE49-F238E27FC236}">
                <a16:creationId xmlns:a16="http://schemas.microsoft.com/office/drawing/2014/main" id="{C9A9028D-993C-24BA-30A9-73642AD5AAA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99210" y="5838197"/>
            <a:ext cx="1708339" cy="405286"/>
          </a:xfrm>
          <a:prstGeom prst="rect">
            <a:avLst/>
          </a:prstGeom>
        </p:spPr>
      </p:pic>
      <p:pic>
        <p:nvPicPr>
          <p:cNvPr id="16" name="Picture 15" descr="A picture containing shape&#10;&#10;Description automatically generated">
            <a:extLst>
              <a:ext uri="{FF2B5EF4-FFF2-40B4-BE49-F238E27FC236}">
                <a16:creationId xmlns:a16="http://schemas.microsoft.com/office/drawing/2014/main" id="{579F9E5E-BA32-FE39-B77A-687708DB268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517" b="5213"/>
          <a:stretch/>
        </p:blipFill>
        <p:spPr>
          <a:xfrm>
            <a:off x="8109930" y="5838197"/>
            <a:ext cx="1579094" cy="405286"/>
          </a:xfrm>
          <a:prstGeom prst="rect">
            <a:avLst/>
          </a:prstGeom>
        </p:spPr>
      </p:pic>
    </p:spTree>
    <p:extLst>
      <p:ext uri="{BB962C8B-B14F-4D97-AF65-F5344CB8AC3E}">
        <p14:creationId xmlns:p14="http://schemas.microsoft.com/office/powerpoint/2010/main" val="27860800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pic>
        <p:nvPicPr>
          <p:cNvPr id="3" name="Picture 22" descr="Logo&#10;&#10;Description automatically generated">
            <a:extLst>
              <a:ext uri="{FF2B5EF4-FFF2-40B4-BE49-F238E27FC236}">
                <a16:creationId xmlns:a16="http://schemas.microsoft.com/office/drawing/2014/main" id="{97FA3855-B795-4AEC-BC8D-AD31550F56F2}"/>
              </a:ext>
            </a:extLst>
          </p:cNvPr>
          <p:cNvPicPr>
            <a:picLocks noChangeAspect="1"/>
          </p:cNvPicPr>
          <p:nvPr/>
        </p:nvPicPr>
        <p:blipFill>
          <a:blip r:embed="rId3"/>
          <a:stretch>
            <a:fillRect/>
          </a:stretch>
        </p:blipFill>
        <p:spPr>
          <a:xfrm>
            <a:off x="10897891" y="102857"/>
            <a:ext cx="1180455" cy="1111642"/>
          </a:xfrm>
          <a:prstGeom prst="rect">
            <a:avLst/>
          </a:prstGeom>
        </p:spPr>
      </p:pic>
      <p:sp>
        <p:nvSpPr>
          <p:cNvPr id="12" name="Slide Number Placeholder 11">
            <a:extLst>
              <a:ext uri="{FF2B5EF4-FFF2-40B4-BE49-F238E27FC236}">
                <a16:creationId xmlns:a16="http://schemas.microsoft.com/office/drawing/2014/main" id="{18FAFA59-3908-B015-5B85-BF414AF4E65F}"/>
              </a:ext>
            </a:extLst>
          </p:cNvPr>
          <p:cNvSpPr>
            <a:spLocks noGrp="1"/>
          </p:cNvSpPr>
          <p:nvPr>
            <p:ph type="sldNum" sz="quarter" idx="12"/>
          </p:nvPr>
        </p:nvSpPr>
        <p:spPr/>
        <p:txBody>
          <a:bodyPr/>
          <a:lstStyle/>
          <a:p>
            <a:fld id="{E472CA90-2870-41EA-B940-1938DDDDDD5B}" type="slidenum">
              <a:rPr lang="en-GB" smtClean="0"/>
              <a:t>10</a:t>
            </a:fld>
            <a:endParaRPr lang="en-GB" dirty="0"/>
          </a:p>
        </p:txBody>
      </p:sp>
      <p:sp>
        <p:nvSpPr>
          <p:cNvPr id="16" name="Rectangle 15">
            <a:extLst>
              <a:ext uri="{FF2B5EF4-FFF2-40B4-BE49-F238E27FC236}">
                <a16:creationId xmlns:a16="http://schemas.microsoft.com/office/drawing/2014/main" id="{F5BEE3F7-D033-3E9B-821E-2523BED5D8BF}"/>
              </a:ext>
            </a:extLst>
          </p:cNvPr>
          <p:cNvSpPr/>
          <p:nvPr/>
        </p:nvSpPr>
        <p:spPr>
          <a:xfrm>
            <a:off x="1858301" y="3960806"/>
            <a:ext cx="8475397" cy="1754326"/>
          </a:xfrm>
          <a:prstGeom prst="rect">
            <a:avLst/>
          </a:prstGeom>
          <a:noFill/>
        </p:spPr>
        <p:txBody>
          <a:bodyPr wrap="none" lIns="91440" tIns="45720" rIns="91440" bIns="45720">
            <a:spAutoFit/>
          </a:bodyPr>
          <a:lstStyle/>
          <a:p>
            <a:pPr algn="ctr"/>
            <a:r>
              <a:rPr lang="en-US" sz="3600" b="1" cap="none" spc="0" dirty="0">
                <a:ln w="0"/>
                <a:solidFill>
                  <a:schemeClr val="accent1">
                    <a:lumMod val="75000"/>
                  </a:schemeClr>
                </a:solidFill>
                <a:effectLst>
                  <a:outerShdw blurRad="38100" dist="25400" dir="5400000" algn="ctr" rotWithShape="0">
                    <a:srgbClr val="6E747A">
                      <a:alpha val="43000"/>
                    </a:srgbClr>
                  </a:outerShdw>
                </a:effectLst>
                <a:latin typeface="Verdana" panose="020B0604030504040204" pitchFamily="34" charset="0"/>
                <a:ea typeface="Verdana" panose="020B0604030504040204" pitchFamily="34" charset="0"/>
              </a:rPr>
              <a:t>Thanks for listening!</a:t>
            </a:r>
          </a:p>
          <a:p>
            <a:pPr algn="ctr"/>
            <a:r>
              <a:rPr lang="en-US" sz="3600" b="1" cap="none" spc="0" dirty="0">
                <a:ln w="0"/>
                <a:solidFill>
                  <a:schemeClr val="accent1">
                    <a:lumMod val="75000"/>
                  </a:schemeClr>
                </a:solidFill>
                <a:effectLst>
                  <a:outerShdw blurRad="38100" dist="25400" dir="5400000" algn="ctr" rotWithShape="0">
                    <a:srgbClr val="6E747A">
                      <a:alpha val="43000"/>
                    </a:srgbClr>
                  </a:outerShdw>
                </a:effectLst>
                <a:latin typeface="Verdana" panose="020B0604030504040204" pitchFamily="34" charset="0"/>
                <a:ea typeface="Verdana" panose="020B0604030504040204" pitchFamily="34" charset="0"/>
              </a:rPr>
              <a:t> </a:t>
            </a:r>
          </a:p>
          <a:p>
            <a:pPr algn="ctr"/>
            <a:r>
              <a:rPr lang="en-US" sz="3600" b="1" dirty="0">
                <a:ln w="0"/>
                <a:solidFill>
                  <a:schemeClr val="accent1">
                    <a:lumMod val="75000"/>
                  </a:schemeClr>
                </a:solidFill>
                <a:effectLst>
                  <a:outerShdw blurRad="38100" dist="25400" dir="5400000" algn="ctr" rotWithShape="0">
                    <a:srgbClr val="6E747A">
                      <a:alpha val="43000"/>
                    </a:srgbClr>
                  </a:outerShdw>
                </a:effectLst>
                <a:latin typeface="Verdana" panose="020B0604030504040204" pitchFamily="34" charset="0"/>
                <a:ea typeface="Verdana" panose="020B0604030504040204" pitchFamily="34" charset="0"/>
              </a:rPr>
              <a:t>Any questions before we begin?</a:t>
            </a:r>
            <a:endParaRPr lang="en-US" sz="3600" b="1" cap="none" spc="0" dirty="0">
              <a:ln w="0"/>
              <a:solidFill>
                <a:schemeClr val="accent1">
                  <a:lumMod val="75000"/>
                </a:schemeClr>
              </a:solidFill>
              <a:effectLst>
                <a:outerShdw blurRad="38100" dist="25400" dir="5400000" algn="ctr" rotWithShape="0">
                  <a:srgbClr val="6E747A">
                    <a:alpha val="43000"/>
                  </a:srgbClr>
                </a:outerShdw>
              </a:effectLst>
              <a:latin typeface="Verdana" panose="020B0604030504040204" pitchFamily="34" charset="0"/>
              <a:ea typeface="Verdana" panose="020B0604030504040204" pitchFamily="34" charset="0"/>
            </a:endParaRPr>
          </a:p>
        </p:txBody>
      </p:sp>
      <p:sp>
        <p:nvSpPr>
          <p:cNvPr id="2" name="Rectangle 1">
            <a:extLst>
              <a:ext uri="{FF2B5EF4-FFF2-40B4-BE49-F238E27FC236}">
                <a16:creationId xmlns:a16="http://schemas.microsoft.com/office/drawing/2014/main" id="{2DC903D5-AE4E-6BCA-249E-B7E579EFAAB1}"/>
              </a:ext>
            </a:extLst>
          </p:cNvPr>
          <p:cNvSpPr/>
          <p:nvPr/>
        </p:nvSpPr>
        <p:spPr>
          <a:xfrm>
            <a:off x="2094571" y="1871355"/>
            <a:ext cx="3113160" cy="923330"/>
          </a:xfrm>
          <a:prstGeom prst="rect">
            <a:avLst/>
          </a:prstGeom>
          <a:noFill/>
        </p:spPr>
        <p:txBody>
          <a:bodyPr wrap="none" lIns="91440" tIns="45720" rIns="91440" bIns="45720">
            <a:spAutoFit/>
          </a:bodyPr>
          <a:lstStyle/>
          <a:p>
            <a:pPr algn="ctr"/>
            <a:r>
              <a:rPr lang="en-US" sz="5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Presenter</a:t>
            </a:r>
            <a:r>
              <a:rPr lang="en-US" sz="5400" b="1" cap="none" spc="0" dirty="0">
                <a:ln w="22225">
                  <a:solidFill>
                    <a:schemeClr val="accent2"/>
                  </a:solidFill>
                  <a:prstDash val="solid"/>
                </a:ln>
                <a:solidFill>
                  <a:schemeClr val="accent2">
                    <a:lumMod val="40000"/>
                    <a:lumOff val="60000"/>
                  </a:schemeClr>
                </a:solidFill>
                <a:effectLst/>
                <a:sym typeface="Wingdings" panose="05000000000000000000" pitchFamily="2" charset="2"/>
              </a:rPr>
              <a:t> </a:t>
            </a:r>
            <a:endParaRPr lang="en-US" sz="5400" b="1" cap="none" spc="0" dirty="0">
              <a:ln w="22225">
                <a:solidFill>
                  <a:schemeClr val="accent2"/>
                </a:solidFill>
                <a:prstDash val="solid"/>
              </a:ln>
              <a:solidFill>
                <a:schemeClr val="accent2">
                  <a:lumMod val="40000"/>
                  <a:lumOff val="60000"/>
                </a:schemeClr>
              </a:solidFill>
              <a:effectLst/>
            </a:endParaRPr>
          </a:p>
        </p:txBody>
      </p:sp>
      <p:sp>
        <p:nvSpPr>
          <p:cNvPr id="4" name="Rectangle 3">
            <a:extLst>
              <a:ext uri="{FF2B5EF4-FFF2-40B4-BE49-F238E27FC236}">
                <a16:creationId xmlns:a16="http://schemas.microsoft.com/office/drawing/2014/main" id="{7FD0A78D-3B84-A36C-B70E-2500E5FD4CAC}"/>
              </a:ext>
            </a:extLst>
          </p:cNvPr>
          <p:cNvSpPr/>
          <p:nvPr/>
        </p:nvSpPr>
        <p:spPr>
          <a:xfrm>
            <a:off x="6894629" y="1869919"/>
            <a:ext cx="3202800" cy="923330"/>
          </a:xfrm>
          <a:prstGeom prst="rect">
            <a:avLst/>
          </a:prstGeom>
          <a:noFill/>
        </p:spPr>
        <p:txBody>
          <a:bodyPr wrap="none" lIns="91440" tIns="45720" rIns="91440" bIns="45720">
            <a:spAutoFit/>
          </a:bodyPr>
          <a:lstStyle/>
          <a:p>
            <a:pPr algn="ctr"/>
            <a:r>
              <a:rPr lang="en-US" sz="5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Facilitator</a:t>
            </a:r>
            <a:r>
              <a:rPr lang="en-US" sz="5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sym typeface="Wingdings" panose="05000000000000000000" pitchFamily="2" charset="2"/>
              </a:rPr>
              <a:t> </a:t>
            </a:r>
            <a:endParaRPr lang="en-US" sz="5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cxnSp>
        <p:nvCxnSpPr>
          <p:cNvPr id="7" name="Straight Arrow Connector 6">
            <a:extLst>
              <a:ext uri="{FF2B5EF4-FFF2-40B4-BE49-F238E27FC236}">
                <a16:creationId xmlns:a16="http://schemas.microsoft.com/office/drawing/2014/main" id="{DAAB76D9-DE7C-BD59-3D33-DB9A58F56665}"/>
              </a:ext>
            </a:extLst>
          </p:cNvPr>
          <p:cNvCxnSpPr>
            <a:stCxn id="2" idx="3"/>
            <a:endCxn id="4" idx="1"/>
          </p:cNvCxnSpPr>
          <p:nvPr/>
        </p:nvCxnSpPr>
        <p:spPr>
          <a:xfrm flipV="1">
            <a:off x="5207731" y="2331584"/>
            <a:ext cx="1686898" cy="1436"/>
          </a:xfrm>
          <a:prstGeom prst="straightConnector1">
            <a:avLst/>
          </a:prstGeom>
          <a:ln w="57150" cap="flat" cmpd="sng" algn="ctr">
            <a:solidFill>
              <a:schemeClr val="accent4">
                <a:lumMod val="60000"/>
                <a:lumOff val="40000"/>
              </a:schemeClr>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243138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6F212-E00D-44E2-B7AC-A6991307B33C}"/>
              </a:ext>
            </a:extLst>
          </p:cNvPr>
          <p:cNvSpPr>
            <a:spLocks noGrp="1"/>
          </p:cNvSpPr>
          <p:nvPr>
            <p:ph type="title"/>
          </p:nvPr>
        </p:nvSpPr>
        <p:spPr>
          <a:xfrm>
            <a:off x="838199" y="327418"/>
            <a:ext cx="10059691" cy="1325563"/>
          </a:xfrm>
        </p:spPr>
        <p:txBody>
          <a:bodyPr>
            <a:normAutofit/>
          </a:bodyPr>
          <a:lstStyle/>
          <a:p>
            <a:r>
              <a:rPr lang="en-US" dirty="0">
                <a:latin typeface="Verdana"/>
                <a:ea typeface="Verdana"/>
              </a:rPr>
              <a:t>References (this presentation)</a:t>
            </a:r>
            <a:endParaRPr lang="en-GB" dirty="0">
              <a:latin typeface="Verdana"/>
              <a:ea typeface="Verdana"/>
            </a:endParaRPr>
          </a:p>
        </p:txBody>
      </p:sp>
      <p:pic>
        <p:nvPicPr>
          <p:cNvPr id="3" name="Picture 22" descr="Logo&#10;&#10;Description automatically generated">
            <a:extLst>
              <a:ext uri="{FF2B5EF4-FFF2-40B4-BE49-F238E27FC236}">
                <a16:creationId xmlns:a16="http://schemas.microsoft.com/office/drawing/2014/main" id="{97FA3855-B795-4AEC-BC8D-AD31550F56F2}"/>
              </a:ext>
            </a:extLst>
          </p:cNvPr>
          <p:cNvPicPr>
            <a:picLocks noChangeAspect="1"/>
          </p:cNvPicPr>
          <p:nvPr/>
        </p:nvPicPr>
        <p:blipFill>
          <a:blip r:embed="rId3"/>
          <a:stretch>
            <a:fillRect/>
          </a:stretch>
        </p:blipFill>
        <p:spPr>
          <a:xfrm>
            <a:off x="10897891" y="102857"/>
            <a:ext cx="1180455" cy="1111642"/>
          </a:xfrm>
          <a:prstGeom prst="rect">
            <a:avLst/>
          </a:prstGeom>
        </p:spPr>
      </p:pic>
      <p:sp>
        <p:nvSpPr>
          <p:cNvPr id="7" name="Slide Number Placeholder 6">
            <a:extLst>
              <a:ext uri="{FF2B5EF4-FFF2-40B4-BE49-F238E27FC236}">
                <a16:creationId xmlns:a16="http://schemas.microsoft.com/office/drawing/2014/main" id="{ADA7A312-D4C1-5462-397E-F99575C915BA}"/>
              </a:ext>
            </a:extLst>
          </p:cNvPr>
          <p:cNvSpPr>
            <a:spLocks noGrp="1"/>
          </p:cNvSpPr>
          <p:nvPr>
            <p:ph type="sldNum" sz="quarter" idx="12"/>
          </p:nvPr>
        </p:nvSpPr>
        <p:spPr/>
        <p:txBody>
          <a:bodyPr/>
          <a:lstStyle/>
          <a:p>
            <a:fld id="{E472CA90-2870-41EA-B940-1938DDDDDD5B}" type="slidenum">
              <a:rPr lang="en-GB" smtClean="0"/>
              <a:t>11</a:t>
            </a:fld>
            <a:endParaRPr lang="en-GB"/>
          </a:p>
        </p:txBody>
      </p:sp>
      <p:sp>
        <p:nvSpPr>
          <p:cNvPr id="11" name="TextBox 10">
            <a:extLst>
              <a:ext uri="{FF2B5EF4-FFF2-40B4-BE49-F238E27FC236}">
                <a16:creationId xmlns:a16="http://schemas.microsoft.com/office/drawing/2014/main" id="{643A5AFD-2E94-FD21-6931-9B5678CA1637}"/>
              </a:ext>
            </a:extLst>
          </p:cNvPr>
          <p:cNvSpPr txBox="1"/>
          <p:nvPr/>
        </p:nvSpPr>
        <p:spPr>
          <a:xfrm>
            <a:off x="0" y="1323080"/>
            <a:ext cx="12192000" cy="5162439"/>
          </a:xfrm>
          <a:prstGeom prst="rect">
            <a:avLst/>
          </a:prstGeom>
          <a:noFill/>
        </p:spPr>
        <p:txBody>
          <a:bodyPr wrap="square" rtlCol="0">
            <a:spAutoFit/>
          </a:bodyPr>
          <a:lstStyle/>
          <a:p>
            <a:pPr>
              <a:lnSpc>
                <a:spcPct val="107000"/>
              </a:lnSpc>
              <a:spcAft>
                <a:spcPts val="800"/>
              </a:spcAft>
            </a:pPr>
            <a:r>
              <a:rPr lang="en-GB" sz="9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spcAft>
                <a:spcPts val="800"/>
              </a:spcAft>
              <a:buFont typeface="Calibri" panose="020F0502020204030204" pitchFamily="34" charset="0"/>
              <a:buChar char="-"/>
            </a:pPr>
            <a:r>
              <a:rPr lang="en-GB" sz="1600" dirty="0">
                <a:effectLst/>
                <a:latin typeface="Calibri" panose="020F0502020204030204" pitchFamily="34" charset="0"/>
                <a:ea typeface="Calibri" panose="020F0502020204030204" pitchFamily="34" charset="0"/>
                <a:cs typeface="Times New Roman" panose="02020603050405020304" pitchFamily="18" charset="0"/>
              </a:rPr>
              <a:t>Biggs, R., </a:t>
            </a:r>
            <a:r>
              <a:rPr lang="en-GB" sz="1600" dirty="0" err="1">
                <a:effectLst/>
                <a:latin typeface="Calibri" panose="020F0502020204030204" pitchFamily="34" charset="0"/>
                <a:ea typeface="Calibri" panose="020F0502020204030204" pitchFamily="34" charset="0"/>
                <a:cs typeface="Times New Roman" panose="02020603050405020304" pitchFamily="18" charset="0"/>
              </a:rPr>
              <a:t>Preiser</a:t>
            </a:r>
            <a:r>
              <a:rPr lang="en-GB" sz="1600" dirty="0">
                <a:effectLst/>
                <a:latin typeface="Calibri" panose="020F0502020204030204" pitchFamily="34" charset="0"/>
                <a:ea typeface="Calibri" panose="020F0502020204030204" pitchFamily="34" charset="0"/>
                <a:cs typeface="Times New Roman" panose="02020603050405020304" pitchFamily="18" charset="0"/>
              </a:rPr>
              <a:t>, R., de Vos, A., Schlüter, M., </a:t>
            </a:r>
            <a:r>
              <a:rPr lang="en-GB" sz="1600" dirty="0" err="1">
                <a:effectLst/>
                <a:latin typeface="Calibri" panose="020F0502020204030204" pitchFamily="34" charset="0"/>
                <a:ea typeface="Calibri" panose="020F0502020204030204" pitchFamily="34" charset="0"/>
                <a:cs typeface="Times New Roman" panose="02020603050405020304" pitchFamily="18" charset="0"/>
              </a:rPr>
              <a:t>Maciejewski</a:t>
            </a:r>
            <a:r>
              <a:rPr lang="en-GB" sz="1600" dirty="0">
                <a:effectLst/>
                <a:latin typeface="Calibri" panose="020F0502020204030204" pitchFamily="34" charset="0"/>
                <a:ea typeface="Calibri" panose="020F0502020204030204" pitchFamily="34" charset="0"/>
                <a:cs typeface="Times New Roman" panose="02020603050405020304" pitchFamily="18" charset="0"/>
              </a:rPr>
              <a:t>, K., &amp; Clements, H. (2021). </a:t>
            </a:r>
            <a:r>
              <a:rPr lang="en-GB" sz="1600" i="1" dirty="0">
                <a:effectLst/>
                <a:latin typeface="Calibri" panose="020F0502020204030204" pitchFamily="34" charset="0"/>
                <a:ea typeface="Calibri" panose="020F0502020204030204" pitchFamily="34" charset="0"/>
                <a:cs typeface="Times New Roman" panose="02020603050405020304" pitchFamily="18" charset="0"/>
              </a:rPr>
              <a:t>The Routledge Handbook of Research Methods for Social-Ecological Systems</a:t>
            </a:r>
            <a:r>
              <a:rPr lang="en-GB" sz="1600" dirty="0">
                <a:effectLst/>
                <a:latin typeface="Calibri" panose="020F0502020204030204" pitchFamily="34" charset="0"/>
                <a:ea typeface="Calibri" panose="020F0502020204030204" pitchFamily="34" charset="0"/>
                <a:cs typeface="Times New Roman" panose="02020603050405020304" pitchFamily="18" charset="0"/>
              </a:rPr>
              <a:t>. Routledge. Available Online: </a:t>
            </a:r>
            <a:r>
              <a:rPr lang="en-GB" sz="16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https://doi.org/10.4324/9781003021339</a:t>
            </a:r>
            <a:r>
              <a:rPr lang="en-GB" sz="1600" dirty="0">
                <a:effectLst/>
                <a:latin typeface="Calibri" panose="020F0502020204030204" pitchFamily="34" charset="0"/>
                <a:ea typeface="Calibri" panose="020F0502020204030204" pitchFamily="34" charset="0"/>
                <a:cs typeface="Times New Roman" panose="02020603050405020304" pitchFamily="18" charset="0"/>
              </a:rPr>
              <a:t> [Accessed 07/02/2023].</a:t>
            </a:r>
          </a:p>
          <a:p>
            <a:pPr marL="342900" indent="-342900">
              <a:lnSpc>
                <a:spcPct val="107000"/>
              </a:lnSpc>
              <a:spcAft>
                <a:spcPts val="800"/>
              </a:spcAft>
              <a:buFont typeface="Calibri" panose="020F0502020204030204" pitchFamily="34" charset="0"/>
              <a:buChar char="-"/>
            </a:pPr>
            <a:r>
              <a:rPr lang="en-GB" sz="1600" dirty="0">
                <a:latin typeface="Calibri" panose="020F0502020204030204" pitchFamily="34" charset="0"/>
                <a:cs typeface="Calibri" panose="020F0502020204030204" pitchFamily="34" charset="0"/>
              </a:rPr>
              <a:t>Conde, M. (2018) How to prioritize and engage with your stakeholders and product team to get the right things done. </a:t>
            </a:r>
            <a:r>
              <a:rPr lang="en-GB" sz="1600" i="1" dirty="0">
                <a:latin typeface="Calibri" panose="020F0502020204030204" pitchFamily="34" charset="0"/>
                <a:cs typeface="Calibri" panose="020F0502020204030204" pitchFamily="34" charset="0"/>
              </a:rPr>
              <a:t>Medium. </a:t>
            </a:r>
            <a:r>
              <a:rPr lang="en-GB" sz="1600" dirty="0">
                <a:latin typeface="Calibri" panose="020F0502020204030204" pitchFamily="34" charset="0"/>
                <a:cs typeface="Calibri" panose="020F0502020204030204" pitchFamily="34" charset="0"/>
              </a:rPr>
              <a:t>Available Online: </a:t>
            </a:r>
            <a:r>
              <a:rPr lang="en-GB" sz="1600" dirty="0">
                <a:latin typeface="Calibri" panose="020F0502020204030204" pitchFamily="34" charset="0"/>
                <a:cs typeface="Calibri" panose="020F0502020204030204" pitchFamily="34" charset="0"/>
                <a:hlinkClick r:id="rId5"/>
              </a:rPr>
              <a:t>https://medium.com/@markrconde/how-to-prioritize-and-engage-with-your-stakeholders-and-product-team-to-get-the-right-things-done-e7b7c6bdfbcd</a:t>
            </a:r>
            <a:r>
              <a:rPr lang="en-GB" sz="1600" dirty="0">
                <a:latin typeface="Calibri" panose="020F0502020204030204" pitchFamily="34" charset="0"/>
                <a:cs typeface="Calibri" panose="020F0502020204030204" pitchFamily="34" charset="0"/>
              </a:rPr>
              <a:t> [Accessed 06/07/2023]. </a:t>
            </a:r>
          </a:p>
          <a:p>
            <a:pPr marL="342900" indent="-342900">
              <a:lnSpc>
                <a:spcPct val="107000"/>
              </a:lnSpc>
              <a:spcAft>
                <a:spcPts val="800"/>
              </a:spcAft>
              <a:buFont typeface="Calibri" panose="020F0502020204030204" pitchFamily="34" charset="0"/>
              <a:buChar char="-"/>
            </a:pPr>
            <a:r>
              <a:rPr lang="en-GB" sz="1600" dirty="0"/>
              <a:t>De </a:t>
            </a:r>
            <a:r>
              <a:rPr lang="en-GB" sz="1600" dirty="0" err="1"/>
              <a:t>Hauwere</a:t>
            </a:r>
            <a:r>
              <a:rPr lang="en-GB" sz="1600" dirty="0"/>
              <a:t>, N. (2018). Exclusive Economic Zones of the North Sea (v. 10). Marine Regions </a:t>
            </a:r>
            <a:r>
              <a:rPr lang="en-GB" sz="1600" dirty="0" err="1"/>
              <a:t>Photogallery</a:t>
            </a:r>
            <a:r>
              <a:rPr lang="en-GB" sz="1600" dirty="0"/>
              <a:t>. Available Online: </a:t>
            </a:r>
            <a:r>
              <a:rPr lang="en-GB" sz="1600" dirty="0">
                <a:hlinkClick r:id="rId6"/>
              </a:rPr>
              <a:t>https://www.marineregions.org/maps.php?album=3747&amp;pic=129395</a:t>
            </a:r>
            <a:r>
              <a:rPr lang="en-GB" sz="1600" dirty="0"/>
              <a:t>  [Accessed 12/12/2022].</a:t>
            </a:r>
          </a:p>
          <a:p>
            <a:pPr marL="342900" lvl="0" indent="-342900">
              <a:lnSpc>
                <a:spcPct val="107000"/>
              </a:lnSpc>
              <a:spcAft>
                <a:spcPts val="800"/>
              </a:spcAft>
              <a:buFont typeface="Calibri" panose="020F0502020204030204" pitchFamily="34" charset="0"/>
              <a:buChar char="-"/>
            </a:pPr>
            <a:r>
              <a:rPr lang="en-GB" sz="1600" dirty="0">
                <a:effectLst/>
                <a:latin typeface="Calibri" panose="020F0502020204030204" pitchFamily="34" charset="0"/>
                <a:ea typeface="Calibri" panose="020F0502020204030204" pitchFamily="34" charset="0"/>
                <a:cs typeface="Times New Roman" panose="02020603050405020304" pitchFamily="18" charset="0"/>
              </a:rPr>
              <a:t> Folke, C., Biggs, R., </a:t>
            </a:r>
            <a:r>
              <a:rPr lang="en-GB" sz="1600" dirty="0" err="1">
                <a:effectLst/>
                <a:latin typeface="Calibri" panose="020F0502020204030204" pitchFamily="34" charset="0"/>
                <a:ea typeface="Calibri" panose="020F0502020204030204" pitchFamily="34" charset="0"/>
                <a:cs typeface="Times New Roman" panose="02020603050405020304" pitchFamily="18" charset="0"/>
              </a:rPr>
              <a:t>Norström</a:t>
            </a:r>
            <a:r>
              <a:rPr lang="en-GB" sz="1600" dirty="0">
                <a:effectLst/>
                <a:latin typeface="Calibri" panose="020F0502020204030204" pitchFamily="34" charset="0"/>
                <a:ea typeface="Calibri" panose="020F0502020204030204" pitchFamily="34" charset="0"/>
                <a:cs typeface="Times New Roman" panose="02020603050405020304" pitchFamily="18" charset="0"/>
              </a:rPr>
              <a:t>, A., </a:t>
            </a:r>
            <a:r>
              <a:rPr lang="en-GB" sz="1600" dirty="0" err="1">
                <a:effectLst/>
                <a:latin typeface="Calibri" panose="020F0502020204030204" pitchFamily="34" charset="0"/>
                <a:ea typeface="Calibri" panose="020F0502020204030204" pitchFamily="34" charset="0"/>
                <a:cs typeface="Times New Roman" panose="02020603050405020304" pitchFamily="18" charset="0"/>
              </a:rPr>
              <a:t>Reyers</a:t>
            </a:r>
            <a:r>
              <a:rPr lang="en-GB" sz="1600" dirty="0">
                <a:effectLst/>
                <a:latin typeface="Calibri" panose="020F0502020204030204" pitchFamily="34" charset="0"/>
                <a:ea typeface="Calibri" panose="020F0502020204030204" pitchFamily="34" charset="0"/>
                <a:cs typeface="Times New Roman" panose="02020603050405020304" pitchFamily="18" charset="0"/>
              </a:rPr>
              <a:t>, B., &amp; </a:t>
            </a:r>
            <a:r>
              <a:rPr lang="en-GB" sz="1600" dirty="0" err="1">
                <a:effectLst/>
                <a:latin typeface="Calibri" panose="020F0502020204030204" pitchFamily="34" charset="0"/>
                <a:ea typeface="Calibri" panose="020F0502020204030204" pitchFamily="34" charset="0"/>
                <a:cs typeface="Times New Roman" panose="02020603050405020304" pitchFamily="18" charset="0"/>
              </a:rPr>
              <a:t>Rockström</a:t>
            </a:r>
            <a:r>
              <a:rPr lang="en-GB" sz="1600" dirty="0">
                <a:effectLst/>
                <a:latin typeface="Calibri" panose="020F0502020204030204" pitchFamily="34" charset="0"/>
                <a:ea typeface="Calibri" panose="020F0502020204030204" pitchFamily="34" charset="0"/>
                <a:cs typeface="Times New Roman" panose="02020603050405020304" pitchFamily="18" charset="0"/>
              </a:rPr>
              <a:t>, J. (2016). Social-ecological  resilience an biosphere-based sustainability science. </a:t>
            </a:r>
            <a:r>
              <a:rPr lang="en-GB" sz="1600" i="1" dirty="0">
                <a:effectLst/>
                <a:latin typeface="Calibri" panose="020F0502020204030204" pitchFamily="34" charset="0"/>
                <a:ea typeface="Calibri" panose="020F0502020204030204" pitchFamily="34" charset="0"/>
                <a:cs typeface="Times New Roman" panose="02020603050405020304" pitchFamily="18" charset="0"/>
              </a:rPr>
              <a:t>Ecology and Society</a:t>
            </a:r>
            <a:r>
              <a:rPr lang="en-GB" sz="1600" dirty="0">
                <a:effectLst/>
                <a:latin typeface="Calibri" panose="020F0502020204030204" pitchFamily="34" charset="0"/>
                <a:ea typeface="Calibri" panose="020F0502020204030204" pitchFamily="34" charset="0"/>
                <a:cs typeface="Times New Roman" panose="02020603050405020304" pitchFamily="18" charset="0"/>
              </a:rPr>
              <a:t>, 21(3), art41. Available online: </a:t>
            </a:r>
            <a:r>
              <a:rPr lang="en-GB" sz="16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7"/>
              </a:rPr>
              <a:t>https://doi.org/10.5751/ES-08748-210341</a:t>
            </a:r>
            <a:r>
              <a:rPr lang="en-GB" sz="16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 </a:t>
            </a:r>
            <a:r>
              <a:rPr lang="en-GB" sz="1600" u="none" strike="noStrike"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[Accessed 04/07/2023]</a:t>
            </a:r>
          </a:p>
          <a:p>
            <a:pPr marL="342900" lvl="0" indent="-342900">
              <a:lnSpc>
                <a:spcPct val="107000"/>
              </a:lnSpc>
              <a:spcAft>
                <a:spcPts val="800"/>
              </a:spcAft>
              <a:buFont typeface="Calibri" panose="020F0502020204030204" pitchFamily="34" charset="0"/>
              <a:buChar char="-"/>
            </a:pPr>
            <a:r>
              <a:rPr lang="en-GB" sz="1600" dirty="0">
                <a:effectLst/>
                <a:latin typeface="Calibri" panose="020F0502020204030204" pitchFamily="34" charset="0"/>
                <a:ea typeface="Calibri" panose="020F0502020204030204" pitchFamily="34" charset="0"/>
                <a:cs typeface="Calibri" panose="020F0502020204030204" pitchFamily="34" charset="0"/>
              </a:rPr>
              <a:t>Krueger, R. A. (1994). </a:t>
            </a:r>
            <a:r>
              <a:rPr lang="en-GB" sz="1600" i="1" dirty="0">
                <a:effectLst/>
                <a:latin typeface="Calibri" panose="020F0502020204030204" pitchFamily="34" charset="0"/>
                <a:ea typeface="Calibri" panose="020F0502020204030204" pitchFamily="34" charset="0"/>
                <a:cs typeface="Calibri" panose="020F0502020204030204" pitchFamily="34" charset="0"/>
              </a:rPr>
              <a:t>Focus groups: A practical guide for applied research </a:t>
            </a:r>
            <a:r>
              <a:rPr lang="en-GB" sz="1600" dirty="0">
                <a:effectLst/>
                <a:latin typeface="Calibri" panose="020F0502020204030204" pitchFamily="34" charset="0"/>
                <a:ea typeface="Calibri" panose="020F0502020204030204" pitchFamily="34" charset="0"/>
                <a:cs typeface="Calibri" panose="020F0502020204030204" pitchFamily="34" charset="0"/>
              </a:rPr>
              <a:t>(2nd ed.). Thousand Oaks, CA: Sage Publications.</a:t>
            </a:r>
          </a:p>
          <a:p>
            <a:pPr marL="342900" indent="-342900">
              <a:lnSpc>
                <a:spcPct val="107000"/>
              </a:lnSpc>
              <a:spcAft>
                <a:spcPts val="800"/>
              </a:spcAft>
              <a:buFont typeface="Calibri" panose="020F0502020204030204" pitchFamily="34" charset="0"/>
              <a:buChar char="-"/>
            </a:pPr>
            <a:r>
              <a:rPr lang="en-GB" sz="1600" dirty="0" err="1">
                <a:effectLst/>
                <a:latin typeface="Calibri" panose="020F0502020204030204" pitchFamily="34" charset="0"/>
                <a:ea typeface="Calibri" panose="020F0502020204030204" pitchFamily="34" charset="0"/>
                <a:cs typeface="Times New Roman" panose="02020603050405020304" pitchFamily="18" charset="0"/>
              </a:rPr>
              <a:t>Preiser</a:t>
            </a:r>
            <a:r>
              <a:rPr lang="en-GB" sz="1600" dirty="0">
                <a:effectLst/>
                <a:latin typeface="Calibri" panose="020F0502020204030204" pitchFamily="34" charset="0"/>
                <a:ea typeface="Calibri" panose="020F0502020204030204" pitchFamily="34" charset="0"/>
                <a:cs typeface="Times New Roman" panose="02020603050405020304" pitchFamily="18" charset="0"/>
              </a:rPr>
              <a:t>, R., Biggs, R., de Vos, A., &amp; Folke, C. (2018). Social-ecological systems as complex adaptive systems: organizing principles for advancing research methods and approaches. </a:t>
            </a:r>
            <a:r>
              <a:rPr lang="en-GB" sz="1600" i="1" dirty="0">
                <a:effectLst/>
                <a:latin typeface="Calibri" panose="020F0502020204030204" pitchFamily="34" charset="0"/>
                <a:ea typeface="Calibri" panose="020F0502020204030204" pitchFamily="34" charset="0"/>
                <a:cs typeface="Times New Roman" panose="02020603050405020304" pitchFamily="18" charset="0"/>
              </a:rPr>
              <a:t>Ecology and Society</a:t>
            </a:r>
            <a:r>
              <a:rPr lang="en-GB" sz="1600" dirty="0">
                <a:effectLst/>
                <a:latin typeface="Calibri" panose="020F0502020204030204" pitchFamily="34" charset="0"/>
                <a:ea typeface="Calibri" panose="020F0502020204030204" pitchFamily="34" charset="0"/>
                <a:cs typeface="Times New Roman" panose="02020603050405020304" pitchFamily="18" charset="0"/>
              </a:rPr>
              <a:t>, </a:t>
            </a:r>
            <a:r>
              <a:rPr lang="en-GB" sz="1600" i="1" dirty="0">
                <a:effectLst/>
                <a:latin typeface="Calibri" panose="020F0502020204030204" pitchFamily="34" charset="0"/>
                <a:ea typeface="Calibri" panose="020F0502020204030204" pitchFamily="34" charset="0"/>
                <a:cs typeface="Times New Roman" panose="02020603050405020304" pitchFamily="18" charset="0"/>
              </a:rPr>
              <a:t>23</a:t>
            </a:r>
            <a:r>
              <a:rPr lang="en-GB" sz="1600" dirty="0">
                <a:effectLst/>
                <a:latin typeface="Calibri" panose="020F0502020204030204" pitchFamily="34" charset="0"/>
                <a:ea typeface="Calibri" panose="020F0502020204030204" pitchFamily="34" charset="0"/>
                <a:cs typeface="Times New Roman" panose="02020603050405020304" pitchFamily="18" charset="0"/>
              </a:rPr>
              <a:t>(4), art46. Available Online: </a:t>
            </a:r>
            <a:r>
              <a:rPr lang="en-GB" sz="16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8"/>
              </a:rPr>
              <a:t>https://doi.org/10.5751/ES-10558-230446</a:t>
            </a:r>
            <a:r>
              <a:rPr lang="en-GB" sz="1600" dirty="0">
                <a:effectLst/>
                <a:latin typeface="Calibri" panose="020F0502020204030204" pitchFamily="34" charset="0"/>
                <a:ea typeface="Calibri" panose="020F0502020204030204" pitchFamily="34" charset="0"/>
                <a:cs typeface="Times New Roman" panose="02020603050405020304" pitchFamily="18" charset="0"/>
              </a:rPr>
              <a:t> [Accessed 12/04/2023].</a:t>
            </a:r>
          </a:p>
          <a:p>
            <a:pPr marL="342900" indent="-342900">
              <a:lnSpc>
                <a:spcPct val="107000"/>
              </a:lnSpc>
              <a:spcAft>
                <a:spcPts val="800"/>
              </a:spcAft>
              <a:buFont typeface="Calibri" panose="020F0502020204030204" pitchFamily="34" charset="0"/>
              <a:buChar char="-"/>
            </a:pPr>
            <a:r>
              <a:rPr lang="en-GB" sz="1600" dirty="0">
                <a:latin typeface="Calibri" panose="020F0502020204030204" pitchFamily="34" charset="0"/>
                <a:cs typeface="Calibri" panose="020F0502020204030204" pitchFamily="34" charset="0"/>
              </a:rPr>
              <a:t>Reed, M. S., Graves, A., Dandy, N., </a:t>
            </a:r>
            <a:r>
              <a:rPr lang="en-GB" sz="1600" dirty="0" err="1">
                <a:latin typeface="Calibri" panose="020F0502020204030204" pitchFamily="34" charset="0"/>
                <a:cs typeface="Calibri" panose="020F0502020204030204" pitchFamily="34" charset="0"/>
              </a:rPr>
              <a:t>Posthumus</a:t>
            </a:r>
            <a:r>
              <a:rPr lang="en-GB" sz="1600" dirty="0">
                <a:latin typeface="Calibri" panose="020F0502020204030204" pitchFamily="34" charset="0"/>
                <a:cs typeface="Calibri" panose="020F0502020204030204" pitchFamily="34" charset="0"/>
              </a:rPr>
              <a:t>, H., </a:t>
            </a:r>
            <a:r>
              <a:rPr lang="en-GB" sz="1600" dirty="0" err="1">
                <a:latin typeface="Calibri" panose="020F0502020204030204" pitchFamily="34" charset="0"/>
                <a:cs typeface="Calibri" panose="020F0502020204030204" pitchFamily="34" charset="0"/>
              </a:rPr>
              <a:t>Hubacek</a:t>
            </a:r>
            <a:r>
              <a:rPr lang="en-GB" sz="1600" dirty="0">
                <a:latin typeface="Calibri" panose="020F0502020204030204" pitchFamily="34" charset="0"/>
                <a:cs typeface="Calibri" panose="020F0502020204030204" pitchFamily="34" charset="0"/>
              </a:rPr>
              <a:t>, K., Morris, J., </a:t>
            </a:r>
            <a:r>
              <a:rPr lang="en-GB" sz="1600" dirty="0" err="1">
                <a:latin typeface="Calibri" panose="020F0502020204030204" pitchFamily="34" charset="0"/>
                <a:cs typeface="Calibri" panose="020F0502020204030204" pitchFamily="34" charset="0"/>
              </a:rPr>
              <a:t>Prell</a:t>
            </a:r>
            <a:r>
              <a:rPr lang="en-GB" sz="1600" dirty="0">
                <a:latin typeface="Calibri" panose="020F0502020204030204" pitchFamily="34" charset="0"/>
                <a:cs typeface="Calibri" panose="020F0502020204030204" pitchFamily="34" charset="0"/>
              </a:rPr>
              <a:t>, C., Quinn, C. H., &amp; Stringer, L. C. (2009). Who’s in and why? A typology of stakeholder analysis methods for natural resource management. </a:t>
            </a:r>
            <a:r>
              <a:rPr lang="en-GB" sz="1600" i="1" dirty="0">
                <a:latin typeface="Calibri" panose="020F0502020204030204" pitchFamily="34" charset="0"/>
                <a:cs typeface="Calibri" panose="020F0502020204030204" pitchFamily="34" charset="0"/>
              </a:rPr>
              <a:t>Journal of Environmental Management</a:t>
            </a:r>
            <a:r>
              <a:rPr lang="en-GB" sz="1600" dirty="0">
                <a:latin typeface="Calibri" panose="020F0502020204030204" pitchFamily="34" charset="0"/>
                <a:cs typeface="Calibri" panose="020F0502020204030204" pitchFamily="34" charset="0"/>
              </a:rPr>
              <a:t>, </a:t>
            </a:r>
            <a:r>
              <a:rPr lang="en-GB" sz="1600" i="1" dirty="0">
                <a:latin typeface="Calibri" panose="020F0502020204030204" pitchFamily="34" charset="0"/>
                <a:cs typeface="Calibri" panose="020F0502020204030204" pitchFamily="34" charset="0"/>
              </a:rPr>
              <a:t>90</a:t>
            </a:r>
            <a:r>
              <a:rPr lang="en-GB" sz="1600" dirty="0">
                <a:latin typeface="Calibri" panose="020F0502020204030204" pitchFamily="34" charset="0"/>
                <a:cs typeface="Calibri" panose="020F0502020204030204" pitchFamily="34" charset="0"/>
              </a:rPr>
              <a:t>(5), 1933–1949. Available Online: </a:t>
            </a:r>
            <a:r>
              <a:rPr lang="en-GB" sz="1600" dirty="0">
                <a:latin typeface="Calibri" panose="020F0502020204030204" pitchFamily="34" charset="0"/>
                <a:cs typeface="Calibri" panose="020F0502020204030204" pitchFamily="34" charset="0"/>
                <a:hlinkClick r:id="rId9"/>
              </a:rPr>
              <a:t>https://doi.org/10.1016/J.JENVMAN.2009.01.001</a:t>
            </a:r>
            <a:r>
              <a:rPr lang="en-GB" sz="1600" dirty="0">
                <a:latin typeface="Calibri" panose="020F0502020204030204" pitchFamily="34" charset="0"/>
                <a:cs typeface="Calibri" panose="020F0502020204030204" pitchFamily="34" charset="0"/>
              </a:rPr>
              <a:t> [Accessed 06/07/2023].</a:t>
            </a:r>
          </a:p>
        </p:txBody>
      </p:sp>
    </p:spTree>
    <p:extLst>
      <p:ext uri="{BB962C8B-B14F-4D97-AF65-F5344CB8AC3E}">
        <p14:creationId xmlns:p14="http://schemas.microsoft.com/office/powerpoint/2010/main" val="3625407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pic>
        <p:nvPicPr>
          <p:cNvPr id="1042" name="Picture 18">
            <a:extLst>
              <a:ext uri="{FF2B5EF4-FFF2-40B4-BE49-F238E27FC236}">
                <a16:creationId xmlns:a16="http://schemas.microsoft.com/office/drawing/2014/main" id="{7F05C4A9-7F98-3981-CDEA-81F3F0EFD1F8}"/>
              </a:ext>
            </a:extLst>
          </p:cNvPr>
          <p:cNvPicPr>
            <a:picLocks noChangeAspect="1" noChangeArrowheads="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146898" y="887632"/>
            <a:ext cx="2698902" cy="5491877"/>
          </a:xfrm>
          <a:prstGeom prst="rect">
            <a:avLst/>
          </a:prstGeom>
          <a:solidFill>
            <a:schemeClr val="accent1">
              <a:lumMod val="40000"/>
              <a:lumOff val="60000"/>
            </a:schemeClr>
          </a:solidFill>
        </p:spPr>
      </p:pic>
      <p:sp>
        <p:nvSpPr>
          <p:cNvPr id="2" name="Title 1">
            <a:extLst>
              <a:ext uri="{FF2B5EF4-FFF2-40B4-BE49-F238E27FC236}">
                <a16:creationId xmlns:a16="http://schemas.microsoft.com/office/drawing/2014/main" id="{A036F212-E00D-44E2-B7AC-A6991307B33C}"/>
              </a:ext>
            </a:extLst>
          </p:cNvPr>
          <p:cNvSpPr>
            <a:spLocks noGrp="1"/>
          </p:cNvSpPr>
          <p:nvPr>
            <p:ph type="title"/>
          </p:nvPr>
        </p:nvSpPr>
        <p:spPr>
          <a:xfrm>
            <a:off x="838200" y="327418"/>
            <a:ext cx="10515600" cy="1325563"/>
          </a:xfrm>
        </p:spPr>
        <p:txBody>
          <a:bodyPr/>
          <a:lstStyle/>
          <a:p>
            <a:r>
              <a:rPr lang="en-GB" dirty="0">
                <a:latin typeface="Verdana"/>
                <a:ea typeface="Verdana"/>
                <a:cs typeface="Calibri Light"/>
              </a:rPr>
              <a:t>Contents </a:t>
            </a:r>
          </a:p>
        </p:txBody>
      </p:sp>
      <p:sp>
        <p:nvSpPr>
          <p:cNvPr id="6" name="Espace réservé du numéro de diapositive 5">
            <a:extLst>
              <a:ext uri="{FF2B5EF4-FFF2-40B4-BE49-F238E27FC236}">
                <a16:creationId xmlns:a16="http://schemas.microsoft.com/office/drawing/2014/main" id="{B320DD78-274A-411C-9D64-F60D741CC308}"/>
              </a:ext>
            </a:extLst>
          </p:cNvPr>
          <p:cNvSpPr>
            <a:spLocks noGrp="1"/>
          </p:cNvSpPr>
          <p:nvPr>
            <p:ph type="sldNum" sz="quarter" idx="12"/>
          </p:nvPr>
        </p:nvSpPr>
        <p:spPr>
          <a:xfrm>
            <a:off x="9097986" y="6275874"/>
            <a:ext cx="2743200" cy="365125"/>
          </a:xfrm>
        </p:spPr>
        <p:txBody>
          <a:bodyPr/>
          <a:lstStyle/>
          <a:p>
            <a:fld id="{E472CA90-2870-41EA-B940-1938DDDDDD5B}" type="slidenum">
              <a:rPr lang="en-GB" smtClean="0"/>
              <a:t>2</a:t>
            </a:fld>
            <a:endParaRPr lang="fr-FR" dirty="0"/>
          </a:p>
        </p:txBody>
      </p:sp>
      <p:pic>
        <p:nvPicPr>
          <p:cNvPr id="4" name="Picture 22" descr="Logo&#10;&#10;Description automatically generated">
            <a:extLst>
              <a:ext uri="{FF2B5EF4-FFF2-40B4-BE49-F238E27FC236}">
                <a16:creationId xmlns:a16="http://schemas.microsoft.com/office/drawing/2014/main" id="{5FA81CB2-1EDC-4357-8C85-95D0B22D75DA}"/>
              </a:ext>
            </a:extLst>
          </p:cNvPr>
          <p:cNvPicPr>
            <a:picLocks noChangeAspect="1"/>
          </p:cNvPicPr>
          <p:nvPr/>
        </p:nvPicPr>
        <p:blipFill>
          <a:blip r:embed="rId3"/>
          <a:stretch>
            <a:fillRect/>
          </a:stretch>
        </p:blipFill>
        <p:spPr>
          <a:xfrm>
            <a:off x="10897891" y="102857"/>
            <a:ext cx="1180455" cy="1111642"/>
          </a:xfrm>
          <a:prstGeom prst="rect">
            <a:avLst/>
          </a:prstGeom>
        </p:spPr>
      </p:pic>
      <p:sp>
        <p:nvSpPr>
          <p:cNvPr id="9" name="AutoShape 10" descr="Rampion at a glance | Key facts | Rampion Offshore Wind">
            <a:extLst>
              <a:ext uri="{FF2B5EF4-FFF2-40B4-BE49-F238E27FC236}">
                <a16:creationId xmlns:a16="http://schemas.microsoft.com/office/drawing/2014/main" id="{D693F9A7-FE28-FA59-DD08-65D69763781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 name="AutoShape 12" descr="Rampion at a glance | Key facts | Rampion Offshore Wind">
            <a:extLst>
              <a:ext uri="{FF2B5EF4-FFF2-40B4-BE49-F238E27FC236}">
                <a16:creationId xmlns:a16="http://schemas.microsoft.com/office/drawing/2014/main" id="{735447E5-B892-3038-EF14-E4AE94BC52D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3" name="Diagram 2">
            <a:extLst>
              <a:ext uri="{FF2B5EF4-FFF2-40B4-BE49-F238E27FC236}">
                <a16:creationId xmlns:a16="http://schemas.microsoft.com/office/drawing/2014/main" id="{DAB55881-0A5D-AA97-6947-164F30983BD2}"/>
              </a:ext>
            </a:extLst>
          </p:cNvPr>
          <p:cNvGraphicFramePr/>
          <p:nvPr>
            <p:extLst>
              <p:ext uri="{D42A27DB-BD31-4B8C-83A1-F6EECF244321}">
                <p14:modId xmlns:p14="http://schemas.microsoft.com/office/powerpoint/2010/main" val="1772852929"/>
              </p:ext>
            </p:extLst>
          </p:nvPr>
        </p:nvGraphicFramePr>
        <p:xfrm>
          <a:off x="250469" y="1461669"/>
          <a:ext cx="7239280" cy="475151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5042503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21F650C-C1A1-B8C3-9AC9-F4AE0ACC1B6E}"/>
              </a:ext>
            </a:extLst>
          </p:cNvPr>
          <p:cNvPicPr>
            <a:picLocks noChangeAspect="1"/>
          </p:cNvPicPr>
          <p:nvPr/>
        </p:nvPicPr>
        <p:blipFill rotWithShape="1">
          <a:blip r:embed="rId3"/>
          <a:srcRect t="10185"/>
          <a:stretch/>
        </p:blipFill>
        <p:spPr>
          <a:xfrm>
            <a:off x="6226006" y="330154"/>
            <a:ext cx="4586308" cy="6159545"/>
          </a:xfrm>
          <a:prstGeom prst="rect">
            <a:avLst/>
          </a:prstGeom>
        </p:spPr>
      </p:pic>
      <p:sp>
        <p:nvSpPr>
          <p:cNvPr id="2" name="Title 1">
            <a:extLst>
              <a:ext uri="{FF2B5EF4-FFF2-40B4-BE49-F238E27FC236}">
                <a16:creationId xmlns:a16="http://schemas.microsoft.com/office/drawing/2014/main" id="{A036F212-E00D-44E2-B7AC-A6991307B33C}"/>
              </a:ext>
            </a:extLst>
          </p:cNvPr>
          <p:cNvSpPr>
            <a:spLocks noGrp="1"/>
          </p:cNvSpPr>
          <p:nvPr>
            <p:ph type="title"/>
          </p:nvPr>
        </p:nvSpPr>
        <p:spPr>
          <a:xfrm>
            <a:off x="838199" y="327418"/>
            <a:ext cx="10059691" cy="1325563"/>
          </a:xfrm>
        </p:spPr>
        <p:txBody>
          <a:bodyPr>
            <a:normAutofit/>
          </a:bodyPr>
          <a:lstStyle/>
          <a:p>
            <a:r>
              <a:rPr lang="en-GB" dirty="0">
                <a:latin typeface="Verdana"/>
                <a:ea typeface="Verdana"/>
              </a:rPr>
              <a:t>The UK North Sea </a:t>
            </a:r>
          </a:p>
        </p:txBody>
      </p:sp>
      <p:sp>
        <p:nvSpPr>
          <p:cNvPr id="5" name="Slide Number Placeholder 4">
            <a:extLst>
              <a:ext uri="{FF2B5EF4-FFF2-40B4-BE49-F238E27FC236}">
                <a16:creationId xmlns:a16="http://schemas.microsoft.com/office/drawing/2014/main" id="{8787C1DA-8607-28E1-084E-8D10AC739292}"/>
              </a:ext>
            </a:extLst>
          </p:cNvPr>
          <p:cNvSpPr>
            <a:spLocks noGrp="1"/>
          </p:cNvSpPr>
          <p:nvPr>
            <p:ph type="sldNum" sz="quarter" idx="12"/>
          </p:nvPr>
        </p:nvSpPr>
        <p:spPr/>
        <p:txBody>
          <a:bodyPr/>
          <a:lstStyle/>
          <a:p>
            <a:fld id="{E472CA90-2870-41EA-B940-1938DDDDDD5B}" type="slidenum">
              <a:rPr lang="en-GB" smtClean="0"/>
              <a:t>3</a:t>
            </a:fld>
            <a:endParaRPr lang="en-GB" dirty="0"/>
          </a:p>
        </p:txBody>
      </p:sp>
      <p:cxnSp>
        <p:nvCxnSpPr>
          <p:cNvPr id="12" name="Straight Connector 11">
            <a:extLst>
              <a:ext uri="{FF2B5EF4-FFF2-40B4-BE49-F238E27FC236}">
                <a16:creationId xmlns:a16="http://schemas.microsoft.com/office/drawing/2014/main" id="{56935880-2F25-E3A7-3E04-3C4F7DAF9949}"/>
              </a:ext>
            </a:extLst>
          </p:cNvPr>
          <p:cNvCxnSpPr/>
          <p:nvPr/>
        </p:nvCxnSpPr>
        <p:spPr>
          <a:xfrm>
            <a:off x="9269293" y="5261720"/>
            <a:ext cx="245806"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C34CD09-014B-5F97-9CE2-753F2380A72D}"/>
              </a:ext>
            </a:extLst>
          </p:cNvPr>
          <p:cNvCxnSpPr/>
          <p:nvPr/>
        </p:nvCxnSpPr>
        <p:spPr>
          <a:xfrm>
            <a:off x="9270932" y="5631052"/>
            <a:ext cx="24480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3646456A-5764-71A7-6877-E02AB28C927D}"/>
              </a:ext>
            </a:extLst>
          </p:cNvPr>
          <p:cNvSpPr txBox="1"/>
          <p:nvPr/>
        </p:nvSpPr>
        <p:spPr>
          <a:xfrm>
            <a:off x="9433379" y="5095692"/>
            <a:ext cx="1460656" cy="307777"/>
          </a:xfrm>
          <a:prstGeom prst="rect">
            <a:avLst/>
          </a:prstGeom>
          <a:noFill/>
        </p:spPr>
        <p:txBody>
          <a:bodyPr wrap="none" rtlCol="0">
            <a:spAutoFit/>
          </a:bodyPr>
          <a:lstStyle/>
          <a:p>
            <a:r>
              <a:rPr lang="en-GB" sz="1400" dirty="0">
                <a:latin typeface="Verdana" panose="020B0604030504040204" pitchFamily="34" charset="0"/>
                <a:ea typeface="Verdana" panose="020B0604030504040204" pitchFamily="34" charset="0"/>
              </a:rPr>
              <a:t>EEZ Boundary</a:t>
            </a:r>
          </a:p>
        </p:txBody>
      </p:sp>
      <p:sp>
        <p:nvSpPr>
          <p:cNvPr id="4" name="TextBox 3">
            <a:extLst>
              <a:ext uri="{FF2B5EF4-FFF2-40B4-BE49-F238E27FC236}">
                <a16:creationId xmlns:a16="http://schemas.microsoft.com/office/drawing/2014/main" id="{5574CE9F-08AB-0448-2BD5-68EA74985BAC}"/>
              </a:ext>
            </a:extLst>
          </p:cNvPr>
          <p:cNvSpPr txBox="1"/>
          <p:nvPr/>
        </p:nvSpPr>
        <p:spPr>
          <a:xfrm>
            <a:off x="9453594" y="5458525"/>
            <a:ext cx="1152880" cy="523220"/>
          </a:xfrm>
          <a:prstGeom prst="rect">
            <a:avLst/>
          </a:prstGeom>
          <a:noFill/>
        </p:spPr>
        <p:txBody>
          <a:bodyPr wrap="none" rtlCol="0">
            <a:spAutoFit/>
          </a:bodyPr>
          <a:lstStyle/>
          <a:p>
            <a:r>
              <a:rPr lang="en-GB" sz="1400" dirty="0">
                <a:latin typeface="Verdana" panose="020B0604030504040204" pitchFamily="34" charset="0"/>
                <a:ea typeface="Verdana" panose="020B0604030504040204" pitchFamily="34" charset="0"/>
              </a:rPr>
              <a:t>North Sea </a:t>
            </a:r>
          </a:p>
          <a:p>
            <a:r>
              <a:rPr lang="en-GB" sz="1400" dirty="0">
                <a:latin typeface="Verdana" panose="020B0604030504040204" pitchFamily="34" charset="0"/>
                <a:ea typeface="Verdana" panose="020B0604030504040204" pitchFamily="34" charset="0"/>
              </a:rPr>
              <a:t>Boundary</a:t>
            </a:r>
          </a:p>
        </p:txBody>
      </p:sp>
      <p:sp>
        <p:nvSpPr>
          <p:cNvPr id="9" name="TextBox 8">
            <a:extLst>
              <a:ext uri="{FF2B5EF4-FFF2-40B4-BE49-F238E27FC236}">
                <a16:creationId xmlns:a16="http://schemas.microsoft.com/office/drawing/2014/main" id="{DDAEC31B-35EB-7FD8-CAF3-F02C1D577775}"/>
              </a:ext>
            </a:extLst>
          </p:cNvPr>
          <p:cNvSpPr txBox="1"/>
          <p:nvPr/>
        </p:nvSpPr>
        <p:spPr>
          <a:xfrm>
            <a:off x="775343" y="1873209"/>
            <a:ext cx="5468068" cy="3939540"/>
          </a:xfrm>
          <a:prstGeom prst="rect">
            <a:avLst/>
          </a:prstGeom>
          <a:noFill/>
        </p:spPr>
        <p:txBody>
          <a:bodyPr wrap="square" rtlCol="0">
            <a:spAutoFit/>
          </a:bodyPr>
          <a:lstStyle/>
          <a:p>
            <a:r>
              <a:rPr lang="en-GB" sz="2400" dirty="0">
                <a:latin typeface="Verdana" panose="020B0604030504040204" pitchFamily="34" charset="0"/>
                <a:ea typeface="Verdana" panose="020B0604030504040204" pitchFamily="34" charset="0"/>
              </a:rPr>
              <a:t>EEZ – area in which UK has rights for exploration and use of marine resources</a:t>
            </a:r>
            <a:r>
              <a:rPr lang="en-GB" sz="2400" baseline="30000" dirty="0">
                <a:latin typeface="Verdana" panose="020B0604030504040204" pitchFamily="34" charset="0"/>
                <a:ea typeface="Verdana" panose="020B0604030504040204" pitchFamily="34" charset="0"/>
              </a:rPr>
              <a:t>[1]</a:t>
            </a:r>
          </a:p>
          <a:p>
            <a:pPr marL="342900" indent="-342900">
              <a:buFont typeface="Arial" panose="020B0604020202020204" pitchFamily="34" charset="0"/>
              <a:buChar char="•"/>
            </a:pPr>
            <a:endParaRPr lang="en-GB" sz="2400" baseline="30000" dirty="0">
              <a:latin typeface="Verdana" panose="020B0604030504040204" pitchFamily="34" charset="0"/>
              <a:ea typeface="Verdana" panose="020B0604030504040204" pitchFamily="34" charset="0"/>
            </a:endParaRPr>
          </a:p>
          <a:p>
            <a:endParaRPr lang="en-GB" sz="2400" dirty="0">
              <a:latin typeface="Verdana" panose="020B0604030504040204" pitchFamily="34" charset="0"/>
              <a:ea typeface="Verdana" panose="020B0604030504040204" pitchFamily="34" charset="0"/>
            </a:endParaRPr>
          </a:p>
          <a:p>
            <a:r>
              <a:rPr lang="en-GB" sz="2400" dirty="0">
                <a:latin typeface="Verdana" panose="020B0604030504040204" pitchFamily="34" charset="0"/>
                <a:ea typeface="Verdana" panose="020B0604030504040204" pitchFamily="34" charset="0"/>
              </a:rPr>
              <a:t>Where Social</a:t>
            </a:r>
          </a:p>
          <a:p>
            <a:pPr marL="1257300" lvl="2" indent="-342900">
              <a:buFont typeface="Arial" panose="020B0604020202020204" pitchFamily="34" charset="0"/>
              <a:buChar char="•"/>
            </a:pPr>
            <a:r>
              <a:rPr lang="en-GB" dirty="0">
                <a:latin typeface="Verdana" panose="020B0604030504040204" pitchFamily="34" charset="0"/>
                <a:ea typeface="Verdana" panose="020B0604030504040204" pitchFamily="34" charset="0"/>
              </a:rPr>
              <a:t>Economic</a:t>
            </a:r>
          </a:p>
          <a:p>
            <a:pPr marL="1257300" lvl="2" indent="-342900">
              <a:buFont typeface="Arial" panose="020B0604020202020204" pitchFamily="34" charset="0"/>
              <a:buChar char="•"/>
            </a:pPr>
            <a:r>
              <a:rPr lang="en-GB" dirty="0">
                <a:latin typeface="Verdana" panose="020B0604030504040204" pitchFamily="34" charset="0"/>
                <a:ea typeface="Verdana" panose="020B0604030504040204" pitchFamily="34" charset="0"/>
              </a:rPr>
              <a:t>Political</a:t>
            </a:r>
          </a:p>
          <a:p>
            <a:pPr marL="1257300" lvl="2" indent="-342900">
              <a:buFont typeface="Arial" panose="020B0604020202020204" pitchFamily="34" charset="0"/>
              <a:buChar char="•"/>
            </a:pPr>
            <a:r>
              <a:rPr lang="en-GB" dirty="0">
                <a:latin typeface="Verdana" panose="020B0604030504040204" pitchFamily="34" charset="0"/>
                <a:ea typeface="Verdana" panose="020B0604030504040204" pitchFamily="34" charset="0"/>
              </a:rPr>
              <a:t>Cultural</a:t>
            </a:r>
          </a:p>
          <a:p>
            <a:pPr marL="1257300" lvl="2" indent="-342900">
              <a:buFont typeface="Arial" panose="020B0604020202020204" pitchFamily="34" charset="0"/>
              <a:buChar char="•"/>
            </a:pPr>
            <a:r>
              <a:rPr lang="en-GB" dirty="0">
                <a:latin typeface="Verdana" panose="020B0604030504040204" pitchFamily="34" charset="0"/>
                <a:ea typeface="Verdana" panose="020B0604030504040204" pitchFamily="34" charset="0"/>
              </a:rPr>
              <a:t>Technological</a:t>
            </a:r>
          </a:p>
          <a:p>
            <a:pPr lvl="1"/>
            <a:endParaRPr lang="en-GB" dirty="0">
              <a:latin typeface="Verdana" panose="020B0604030504040204" pitchFamily="34" charset="0"/>
              <a:ea typeface="Verdana" panose="020B0604030504040204" pitchFamily="34" charset="0"/>
            </a:endParaRPr>
          </a:p>
          <a:p>
            <a:r>
              <a:rPr lang="en-GB" sz="2400" dirty="0">
                <a:latin typeface="Verdana" panose="020B0604030504040204" pitchFamily="34" charset="0"/>
                <a:ea typeface="Verdana" panose="020B0604030504040204" pitchFamily="34" charset="0"/>
              </a:rPr>
              <a:t>are deeply intertwined.</a:t>
            </a:r>
          </a:p>
        </p:txBody>
      </p:sp>
      <p:sp>
        <p:nvSpPr>
          <p:cNvPr id="11" name="TextBox 10">
            <a:extLst>
              <a:ext uri="{FF2B5EF4-FFF2-40B4-BE49-F238E27FC236}">
                <a16:creationId xmlns:a16="http://schemas.microsoft.com/office/drawing/2014/main" id="{794A5949-F83E-A259-39A6-98018036CA06}"/>
              </a:ext>
            </a:extLst>
          </p:cNvPr>
          <p:cNvSpPr txBox="1"/>
          <p:nvPr/>
        </p:nvSpPr>
        <p:spPr>
          <a:xfrm>
            <a:off x="2819400" y="3577648"/>
            <a:ext cx="2702984" cy="1292662"/>
          </a:xfrm>
          <a:prstGeom prst="rect">
            <a:avLst/>
          </a:prstGeom>
          <a:noFill/>
        </p:spPr>
        <p:txBody>
          <a:bodyPr wrap="none" rtlCol="0">
            <a:spAutoFit/>
          </a:bodyPr>
          <a:lstStyle/>
          <a:p>
            <a:r>
              <a:rPr lang="en-GB" sz="2400" dirty="0">
                <a:latin typeface="Verdana" panose="020B0604030504040204" pitchFamily="34" charset="0"/>
                <a:ea typeface="Verdana" panose="020B0604030504040204" pitchFamily="34" charset="0"/>
              </a:rPr>
              <a:t>and Ecological</a:t>
            </a:r>
            <a:r>
              <a:rPr lang="en-GB" sz="2400" baseline="30000" dirty="0">
                <a:latin typeface="Verdana" panose="020B0604030504040204" pitchFamily="34" charset="0"/>
                <a:ea typeface="Verdana" panose="020B0604030504040204" pitchFamily="34" charset="0"/>
              </a:rPr>
              <a:t>[2]</a:t>
            </a:r>
            <a:endParaRPr lang="en-GB" sz="2400" dirty="0">
              <a:latin typeface="Verdana" panose="020B0604030504040204" pitchFamily="34" charset="0"/>
              <a:ea typeface="Verdana" panose="020B0604030504040204" pitchFamily="34" charset="0"/>
            </a:endParaRPr>
          </a:p>
          <a:p>
            <a:pPr marL="1257300" lvl="2" indent="-342900">
              <a:buFont typeface="Arial" panose="020B0604020202020204" pitchFamily="34" charset="0"/>
              <a:buChar char="•"/>
            </a:pPr>
            <a:r>
              <a:rPr lang="en-GB" dirty="0">
                <a:latin typeface="Verdana" panose="020B0604030504040204" pitchFamily="34" charset="0"/>
                <a:ea typeface="Verdana" panose="020B0604030504040204" pitchFamily="34" charset="0"/>
              </a:rPr>
              <a:t>Biotic</a:t>
            </a:r>
          </a:p>
          <a:p>
            <a:pPr marL="1257300" lvl="2" indent="-342900">
              <a:buFont typeface="Arial" panose="020B0604020202020204" pitchFamily="34" charset="0"/>
              <a:buChar char="•"/>
            </a:pPr>
            <a:r>
              <a:rPr lang="en-GB" dirty="0">
                <a:latin typeface="Verdana" panose="020B0604030504040204" pitchFamily="34" charset="0"/>
                <a:ea typeface="Verdana" panose="020B0604030504040204" pitchFamily="34" charset="0"/>
              </a:rPr>
              <a:t>Abiotic </a:t>
            </a:r>
          </a:p>
          <a:p>
            <a:endParaRPr lang="en-GB" dirty="0"/>
          </a:p>
        </p:txBody>
      </p:sp>
      <p:sp>
        <p:nvSpPr>
          <p:cNvPr id="14" name="Rectangle 13">
            <a:extLst>
              <a:ext uri="{FF2B5EF4-FFF2-40B4-BE49-F238E27FC236}">
                <a16:creationId xmlns:a16="http://schemas.microsoft.com/office/drawing/2014/main" id="{CACFC92F-E87A-A119-52EA-9DFF21B57028}"/>
              </a:ext>
            </a:extLst>
          </p:cNvPr>
          <p:cNvSpPr/>
          <p:nvPr/>
        </p:nvSpPr>
        <p:spPr>
          <a:xfrm>
            <a:off x="97951" y="6366686"/>
            <a:ext cx="6128055" cy="307777"/>
          </a:xfrm>
          <a:prstGeom prst="rect">
            <a:avLst/>
          </a:prstGeom>
        </p:spPr>
        <p:txBody>
          <a:bodyPr wrap="square" lIns="91440" tIns="45720" rIns="91440" bIns="45720" anchor="t">
            <a:spAutoFit/>
          </a:bodyPr>
          <a:lstStyle/>
          <a:p>
            <a:r>
              <a:rPr lang="en-GB" sz="1400" dirty="0">
                <a:latin typeface="Verdana"/>
                <a:ea typeface="Verdana"/>
                <a:cs typeface="Calibri"/>
              </a:rPr>
              <a:t>[1]UNCLOS III, 1984 [2] Folke et al., 2016 [3] De </a:t>
            </a:r>
            <a:r>
              <a:rPr lang="en-GB" sz="1400" dirty="0" err="1">
                <a:latin typeface="Verdana"/>
                <a:ea typeface="Verdana"/>
                <a:cs typeface="Calibri"/>
              </a:rPr>
              <a:t>Hauwere</a:t>
            </a:r>
            <a:r>
              <a:rPr lang="en-GB" sz="1400" dirty="0">
                <a:latin typeface="Verdana"/>
                <a:ea typeface="Verdana"/>
                <a:cs typeface="Calibri"/>
              </a:rPr>
              <a:t>, 2018</a:t>
            </a:r>
          </a:p>
        </p:txBody>
      </p:sp>
      <p:pic>
        <p:nvPicPr>
          <p:cNvPr id="15" name="Picture 22" descr="Logo&#10;&#10;Description automatically generated">
            <a:extLst>
              <a:ext uri="{FF2B5EF4-FFF2-40B4-BE49-F238E27FC236}">
                <a16:creationId xmlns:a16="http://schemas.microsoft.com/office/drawing/2014/main" id="{7C902D57-3D3E-E806-3395-4024E6EB0AA3}"/>
              </a:ext>
            </a:extLst>
          </p:cNvPr>
          <p:cNvPicPr>
            <a:picLocks noChangeAspect="1"/>
          </p:cNvPicPr>
          <p:nvPr/>
        </p:nvPicPr>
        <p:blipFill>
          <a:blip r:embed="rId4"/>
          <a:stretch>
            <a:fillRect/>
          </a:stretch>
        </p:blipFill>
        <p:spPr>
          <a:xfrm>
            <a:off x="10897891" y="102857"/>
            <a:ext cx="1180455" cy="1111642"/>
          </a:xfrm>
          <a:prstGeom prst="rect">
            <a:avLst/>
          </a:prstGeom>
        </p:spPr>
      </p:pic>
      <p:sp>
        <p:nvSpPr>
          <p:cNvPr id="6" name="Rectangle 5">
            <a:extLst>
              <a:ext uri="{FF2B5EF4-FFF2-40B4-BE49-F238E27FC236}">
                <a16:creationId xmlns:a16="http://schemas.microsoft.com/office/drawing/2014/main" id="{64B673E1-5E05-64FD-0BB7-F9645ECB602B}"/>
              </a:ext>
            </a:extLst>
          </p:cNvPr>
          <p:cNvSpPr/>
          <p:nvPr/>
        </p:nvSpPr>
        <p:spPr>
          <a:xfrm>
            <a:off x="6223276" y="6143922"/>
            <a:ext cx="524992" cy="307777"/>
          </a:xfrm>
          <a:prstGeom prst="rect">
            <a:avLst/>
          </a:prstGeom>
        </p:spPr>
        <p:txBody>
          <a:bodyPr wrap="square" lIns="91440" tIns="45720" rIns="91440" bIns="45720" anchor="t">
            <a:spAutoFit/>
          </a:bodyPr>
          <a:lstStyle/>
          <a:p>
            <a:r>
              <a:rPr lang="en-GB" sz="1400" dirty="0">
                <a:latin typeface="Verdana"/>
                <a:ea typeface="Verdana"/>
                <a:cs typeface="Calibri"/>
              </a:rPr>
              <a:t>[3] </a:t>
            </a:r>
          </a:p>
        </p:txBody>
      </p:sp>
    </p:spTree>
    <p:extLst>
      <p:ext uri="{BB962C8B-B14F-4D97-AF65-F5344CB8AC3E}">
        <p14:creationId xmlns:p14="http://schemas.microsoft.com/office/powerpoint/2010/main" val="3095680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6F212-E00D-44E2-B7AC-A6991307B33C}"/>
              </a:ext>
            </a:extLst>
          </p:cNvPr>
          <p:cNvSpPr>
            <a:spLocks noGrp="1"/>
          </p:cNvSpPr>
          <p:nvPr>
            <p:ph type="title"/>
          </p:nvPr>
        </p:nvSpPr>
        <p:spPr>
          <a:xfrm>
            <a:off x="838199" y="327418"/>
            <a:ext cx="10059691" cy="1325563"/>
          </a:xfrm>
        </p:spPr>
        <p:txBody>
          <a:bodyPr>
            <a:normAutofit/>
          </a:bodyPr>
          <a:lstStyle/>
          <a:p>
            <a:r>
              <a:rPr lang="en-US" dirty="0">
                <a:latin typeface="Verdana"/>
                <a:ea typeface="Verdana"/>
              </a:rPr>
              <a:t>Why you?</a:t>
            </a:r>
            <a:endParaRPr lang="en-GB" dirty="0">
              <a:latin typeface="Verdana"/>
              <a:ea typeface="Verdana"/>
            </a:endParaRPr>
          </a:p>
        </p:txBody>
      </p:sp>
      <p:pic>
        <p:nvPicPr>
          <p:cNvPr id="3" name="Picture 22" descr="Logo&#10;&#10;Description automatically generated">
            <a:extLst>
              <a:ext uri="{FF2B5EF4-FFF2-40B4-BE49-F238E27FC236}">
                <a16:creationId xmlns:a16="http://schemas.microsoft.com/office/drawing/2014/main" id="{97FA3855-B795-4AEC-BC8D-AD31550F56F2}"/>
              </a:ext>
            </a:extLst>
          </p:cNvPr>
          <p:cNvPicPr>
            <a:picLocks noChangeAspect="1"/>
          </p:cNvPicPr>
          <p:nvPr/>
        </p:nvPicPr>
        <p:blipFill>
          <a:blip r:embed="rId3"/>
          <a:stretch>
            <a:fillRect/>
          </a:stretch>
        </p:blipFill>
        <p:spPr>
          <a:xfrm>
            <a:off x="10897891" y="102857"/>
            <a:ext cx="1180455" cy="1111642"/>
          </a:xfrm>
          <a:prstGeom prst="rect">
            <a:avLst/>
          </a:prstGeom>
        </p:spPr>
      </p:pic>
      <p:sp>
        <p:nvSpPr>
          <p:cNvPr id="7" name="TextBox 6">
            <a:extLst>
              <a:ext uri="{FF2B5EF4-FFF2-40B4-BE49-F238E27FC236}">
                <a16:creationId xmlns:a16="http://schemas.microsoft.com/office/drawing/2014/main" id="{C3F01036-8C0F-24B1-05E7-1BBDBD4752A0}"/>
              </a:ext>
            </a:extLst>
          </p:cNvPr>
          <p:cNvSpPr txBox="1"/>
          <p:nvPr/>
        </p:nvSpPr>
        <p:spPr>
          <a:xfrm>
            <a:off x="838199" y="1886527"/>
            <a:ext cx="5000444" cy="3785652"/>
          </a:xfrm>
          <a:prstGeom prst="rect">
            <a:avLst/>
          </a:prstGeom>
          <a:noFill/>
        </p:spPr>
        <p:txBody>
          <a:bodyPr wrap="square" rtlCol="0">
            <a:spAutoFit/>
          </a:bodyPr>
          <a:lstStyle/>
          <a:p>
            <a:r>
              <a:rPr lang="en-GB" sz="2400" dirty="0">
                <a:latin typeface="Verdana" panose="020B0604030504040204" pitchFamily="34" charset="0"/>
                <a:ea typeface="Verdana" panose="020B0604030504040204" pitchFamily="34" charset="0"/>
              </a:rPr>
              <a:t>Specialists in offshore wind energy and the environment</a:t>
            </a:r>
          </a:p>
          <a:p>
            <a:endParaRPr lang="en-GB" sz="2400" dirty="0">
              <a:latin typeface="Verdana" panose="020B0604030504040204" pitchFamily="34" charset="0"/>
              <a:ea typeface="Verdana" panose="020B0604030504040204" pitchFamily="34" charset="0"/>
            </a:endParaRPr>
          </a:p>
          <a:p>
            <a:r>
              <a:rPr lang="en-GB" sz="2400" dirty="0">
                <a:latin typeface="Verdana" panose="020B0604030504040204" pitchFamily="34" charset="0"/>
                <a:ea typeface="Verdana" panose="020B0604030504040204" pitchFamily="34" charset="0"/>
              </a:rPr>
              <a:t>Developing expert knowledge of interactions offshore wind has with other parts of ocean systems.</a:t>
            </a:r>
          </a:p>
          <a:p>
            <a:endParaRPr lang="en-GB" sz="2400" dirty="0">
              <a:latin typeface="Verdana" panose="020B0604030504040204" pitchFamily="34" charset="0"/>
              <a:ea typeface="Verdana" panose="020B0604030504040204" pitchFamily="34" charset="0"/>
            </a:endParaRPr>
          </a:p>
          <a:p>
            <a:r>
              <a:rPr lang="en-GB" sz="2400" dirty="0">
                <a:latin typeface="Verdana" panose="020B0604030504040204" pitchFamily="34" charset="0"/>
                <a:ea typeface="Verdana" panose="020B0604030504040204" pitchFamily="34" charset="0"/>
              </a:rPr>
              <a:t>Some familiarity with students from the same CDT</a:t>
            </a:r>
            <a:r>
              <a:rPr lang="en-GB" sz="2400" baseline="30000" dirty="0">
                <a:latin typeface="Verdana" panose="020B0604030504040204" pitchFamily="34" charset="0"/>
                <a:ea typeface="Verdana" panose="020B0604030504040204" pitchFamily="34" charset="0"/>
              </a:rPr>
              <a:t>[1]</a:t>
            </a:r>
            <a:r>
              <a:rPr lang="en-GB" sz="2400" dirty="0">
                <a:latin typeface="Verdana" panose="020B0604030504040204" pitchFamily="34" charset="0"/>
                <a:ea typeface="Verdana" panose="020B0604030504040204" pitchFamily="34" charset="0"/>
              </a:rPr>
              <a:t>  </a:t>
            </a:r>
          </a:p>
        </p:txBody>
      </p:sp>
      <p:sp>
        <p:nvSpPr>
          <p:cNvPr id="20" name="Slide Number Placeholder 19">
            <a:extLst>
              <a:ext uri="{FF2B5EF4-FFF2-40B4-BE49-F238E27FC236}">
                <a16:creationId xmlns:a16="http://schemas.microsoft.com/office/drawing/2014/main" id="{6518829D-5EC5-9147-AE44-062A71DEE7A8}"/>
              </a:ext>
            </a:extLst>
          </p:cNvPr>
          <p:cNvSpPr>
            <a:spLocks noGrp="1"/>
          </p:cNvSpPr>
          <p:nvPr>
            <p:ph type="sldNum" sz="quarter" idx="12"/>
          </p:nvPr>
        </p:nvSpPr>
        <p:spPr/>
        <p:txBody>
          <a:bodyPr/>
          <a:lstStyle/>
          <a:p>
            <a:fld id="{E472CA90-2870-41EA-B940-1938DDDDDD5B}" type="slidenum">
              <a:rPr lang="en-GB" smtClean="0"/>
              <a:t>4</a:t>
            </a:fld>
            <a:endParaRPr lang="en-GB"/>
          </a:p>
        </p:txBody>
      </p:sp>
      <p:sp>
        <p:nvSpPr>
          <p:cNvPr id="4" name="Rectangle 3">
            <a:extLst>
              <a:ext uri="{FF2B5EF4-FFF2-40B4-BE49-F238E27FC236}">
                <a16:creationId xmlns:a16="http://schemas.microsoft.com/office/drawing/2014/main" id="{473FD089-6537-2D5E-86FE-5D18C637EBB0}"/>
              </a:ext>
            </a:extLst>
          </p:cNvPr>
          <p:cNvSpPr/>
          <p:nvPr/>
        </p:nvSpPr>
        <p:spPr>
          <a:xfrm>
            <a:off x="973019" y="6366686"/>
            <a:ext cx="8028314" cy="307777"/>
          </a:xfrm>
          <a:prstGeom prst="rect">
            <a:avLst/>
          </a:prstGeom>
        </p:spPr>
        <p:txBody>
          <a:bodyPr wrap="square" lIns="91440" tIns="45720" rIns="91440" bIns="45720" anchor="t">
            <a:spAutoFit/>
          </a:bodyPr>
          <a:lstStyle/>
          <a:p>
            <a:r>
              <a:rPr lang="en-GB" sz="1400" dirty="0">
                <a:latin typeface="Verdana"/>
                <a:ea typeface="Verdana"/>
                <a:cs typeface="Calibri"/>
              </a:rPr>
              <a:t>[1] </a:t>
            </a:r>
            <a:r>
              <a:rPr lang="en-GB" sz="1400" dirty="0" err="1">
                <a:latin typeface="Verdana"/>
                <a:ea typeface="Verdana"/>
                <a:cs typeface="Calibri"/>
              </a:rPr>
              <a:t>Kruegar</a:t>
            </a:r>
            <a:r>
              <a:rPr lang="en-GB" sz="1400" dirty="0">
                <a:latin typeface="Verdana"/>
                <a:ea typeface="Verdana"/>
                <a:cs typeface="Calibri"/>
              </a:rPr>
              <a:t>, 1994 [2] AURA CDT, 2022</a:t>
            </a:r>
          </a:p>
        </p:txBody>
      </p:sp>
      <p:pic>
        <p:nvPicPr>
          <p:cNvPr id="1026" name="Picture 2" descr="Anna Weatherburn - Durham University - Northallerton, England, United  Kingdom | LinkedIn">
            <a:extLst>
              <a:ext uri="{FF2B5EF4-FFF2-40B4-BE49-F238E27FC236}">
                <a16:creationId xmlns:a16="http://schemas.microsoft.com/office/drawing/2014/main" id="{911608B8-49FA-CD4F-1A3F-1A4591AD33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6607" y="1877542"/>
            <a:ext cx="5682029" cy="3785652"/>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5DB56284-7734-C91F-C529-7DBBE089F059}"/>
              </a:ext>
            </a:extLst>
          </p:cNvPr>
          <p:cNvSpPr txBox="1"/>
          <p:nvPr/>
        </p:nvSpPr>
        <p:spPr>
          <a:xfrm>
            <a:off x="11506836" y="1855840"/>
            <a:ext cx="596900" cy="338554"/>
          </a:xfrm>
          <a:prstGeom prst="rect">
            <a:avLst/>
          </a:prstGeom>
          <a:noFill/>
        </p:spPr>
        <p:txBody>
          <a:bodyPr wrap="square">
            <a:spAutoFit/>
          </a:bodyPr>
          <a:lstStyle/>
          <a:p>
            <a:r>
              <a:rPr lang="en-GB" sz="1600" dirty="0">
                <a:latin typeface="Verdana"/>
                <a:ea typeface="Verdana"/>
                <a:cs typeface="Calibri"/>
              </a:rPr>
              <a:t>[2] </a:t>
            </a:r>
            <a:endParaRPr lang="en-GB" sz="1600" dirty="0"/>
          </a:p>
        </p:txBody>
      </p:sp>
    </p:spTree>
    <p:extLst>
      <p:ext uri="{BB962C8B-B14F-4D97-AF65-F5344CB8AC3E}">
        <p14:creationId xmlns:p14="http://schemas.microsoft.com/office/powerpoint/2010/main" val="27094521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6F212-E00D-44E2-B7AC-A6991307B33C}"/>
              </a:ext>
            </a:extLst>
          </p:cNvPr>
          <p:cNvSpPr>
            <a:spLocks noGrp="1"/>
          </p:cNvSpPr>
          <p:nvPr>
            <p:ph type="title"/>
          </p:nvPr>
        </p:nvSpPr>
        <p:spPr>
          <a:xfrm>
            <a:off x="838199" y="327418"/>
            <a:ext cx="10059691" cy="1325563"/>
          </a:xfrm>
        </p:spPr>
        <p:txBody>
          <a:bodyPr>
            <a:normAutofit/>
          </a:bodyPr>
          <a:lstStyle/>
          <a:p>
            <a:r>
              <a:rPr lang="en-US" dirty="0">
                <a:latin typeface="Verdana"/>
                <a:ea typeface="Verdana"/>
              </a:rPr>
              <a:t>Aims</a:t>
            </a:r>
            <a:endParaRPr lang="en-GB" dirty="0">
              <a:latin typeface="Verdana"/>
              <a:ea typeface="Verdana"/>
            </a:endParaRPr>
          </a:p>
        </p:txBody>
      </p:sp>
      <p:pic>
        <p:nvPicPr>
          <p:cNvPr id="3" name="Picture 22" descr="Logo&#10;&#10;Description automatically generated">
            <a:extLst>
              <a:ext uri="{FF2B5EF4-FFF2-40B4-BE49-F238E27FC236}">
                <a16:creationId xmlns:a16="http://schemas.microsoft.com/office/drawing/2014/main" id="{97FA3855-B795-4AEC-BC8D-AD31550F56F2}"/>
              </a:ext>
            </a:extLst>
          </p:cNvPr>
          <p:cNvPicPr>
            <a:picLocks noChangeAspect="1"/>
          </p:cNvPicPr>
          <p:nvPr/>
        </p:nvPicPr>
        <p:blipFill>
          <a:blip r:embed="rId3"/>
          <a:stretch>
            <a:fillRect/>
          </a:stretch>
        </p:blipFill>
        <p:spPr>
          <a:xfrm>
            <a:off x="10897891" y="102857"/>
            <a:ext cx="1180455" cy="1111642"/>
          </a:xfrm>
          <a:prstGeom prst="rect">
            <a:avLst/>
          </a:prstGeom>
        </p:spPr>
      </p:pic>
      <p:sp>
        <p:nvSpPr>
          <p:cNvPr id="7" name="TextBox 6">
            <a:extLst>
              <a:ext uri="{FF2B5EF4-FFF2-40B4-BE49-F238E27FC236}">
                <a16:creationId xmlns:a16="http://schemas.microsoft.com/office/drawing/2014/main" id="{C3F01036-8C0F-24B1-05E7-1BBDBD4752A0}"/>
              </a:ext>
            </a:extLst>
          </p:cNvPr>
          <p:cNvSpPr txBox="1"/>
          <p:nvPr/>
        </p:nvSpPr>
        <p:spPr>
          <a:xfrm>
            <a:off x="838199" y="1275933"/>
            <a:ext cx="5257802" cy="5262979"/>
          </a:xfrm>
          <a:prstGeom prst="rect">
            <a:avLst/>
          </a:prstGeom>
          <a:noFill/>
        </p:spPr>
        <p:txBody>
          <a:bodyPr wrap="square" rtlCol="0">
            <a:spAutoFit/>
          </a:bodyPr>
          <a:lstStyle/>
          <a:p>
            <a:r>
              <a:rPr lang="en-GB" sz="2400" dirty="0">
                <a:latin typeface="Verdana" panose="020B0604030504040204" pitchFamily="34" charset="0"/>
                <a:ea typeface="Verdana" panose="020B0604030504040204" pitchFamily="34" charset="0"/>
              </a:rPr>
              <a:t>Identify and categorise marine system components</a:t>
            </a:r>
          </a:p>
          <a:p>
            <a:endParaRPr lang="en-GB" sz="2400" dirty="0">
              <a:latin typeface="Verdana" panose="020B0604030504040204" pitchFamily="34" charset="0"/>
              <a:ea typeface="Verdana" panose="020B0604030504040204" pitchFamily="34" charset="0"/>
            </a:endParaRPr>
          </a:p>
          <a:p>
            <a:r>
              <a:rPr lang="en-GB" sz="2400" dirty="0">
                <a:latin typeface="Verdana" panose="020B0604030504040204" pitchFamily="34" charset="0"/>
                <a:ea typeface="Verdana" panose="020B0604030504040204" pitchFamily="34" charset="0"/>
              </a:rPr>
              <a:t>Describe and discuss linkages between components</a:t>
            </a:r>
          </a:p>
          <a:p>
            <a:endParaRPr lang="en-GB" sz="2400" dirty="0">
              <a:latin typeface="Verdana" panose="020B0604030504040204" pitchFamily="34" charset="0"/>
              <a:ea typeface="Verdana" panose="020B0604030504040204" pitchFamily="34" charset="0"/>
            </a:endParaRPr>
          </a:p>
          <a:p>
            <a:r>
              <a:rPr lang="en-GB" sz="2400" dirty="0">
                <a:latin typeface="Verdana" panose="020B0604030504040204" pitchFamily="34" charset="0"/>
                <a:ea typeface="Verdana" panose="020B0604030504040204" pitchFamily="34" charset="0"/>
              </a:rPr>
              <a:t>Weight linkages according to strength of effect</a:t>
            </a:r>
          </a:p>
          <a:p>
            <a:endParaRPr lang="en-GB" sz="2400" dirty="0">
              <a:latin typeface="Verdana" panose="020B0604030504040204" pitchFamily="34" charset="0"/>
              <a:ea typeface="Verdana" panose="020B0604030504040204" pitchFamily="34" charset="0"/>
            </a:endParaRPr>
          </a:p>
          <a:p>
            <a:r>
              <a:rPr lang="en-GB" sz="2400" dirty="0">
                <a:latin typeface="Verdana" panose="020B0604030504040204" pitchFamily="34" charset="0"/>
                <a:ea typeface="Verdana" panose="020B0604030504040204" pitchFamily="34" charset="0"/>
              </a:rPr>
              <a:t>Identify Marine Users/Experts with knowledge of components</a:t>
            </a:r>
          </a:p>
          <a:p>
            <a:endParaRPr lang="en-GB" sz="2400" dirty="0">
              <a:latin typeface="Verdana" panose="020B0604030504040204" pitchFamily="34" charset="0"/>
              <a:ea typeface="Verdana" panose="020B0604030504040204" pitchFamily="34" charset="0"/>
            </a:endParaRPr>
          </a:p>
          <a:p>
            <a:r>
              <a:rPr lang="en-GB" sz="2400" dirty="0">
                <a:latin typeface="Verdana" panose="020B0604030504040204" pitchFamily="34" charset="0"/>
                <a:ea typeface="Verdana" panose="020B0604030504040204" pitchFamily="34" charset="0"/>
              </a:rPr>
              <a:t>Discuss power and interest of marine users/experts</a:t>
            </a:r>
          </a:p>
        </p:txBody>
      </p:sp>
      <p:sp>
        <p:nvSpPr>
          <p:cNvPr id="20" name="Slide Number Placeholder 19">
            <a:extLst>
              <a:ext uri="{FF2B5EF4-FFF2-40B4-BE49-F238E27FC236}">
                <a16:creationId xmlns:a16="http://schemas.microsoft.com/office/drawing/2014/main" id="{6518829D-5EC5-9147-AE44-062A71DEE7A8}"/>
              </a:ext>
            </a:extLst>
          </p:cNvPr>
          <p:cNvSpPr>
            <a:spLocks noGrp="1"/>
          </p:cNvSpPr>
          <p:nvPr>
            <p:ph type="sldNum" sz="quarter" idx="12"/>
          </p:nvPr>
        </p:nvSpPr>
        <p:spPr/>
        <p:txBody>
          <a:bodyPr/>
          <a:lstStyle/>
          <a:p>
            <a:fld id="{E472CA90-2870-41EA-B940-1938DDDDDD5B}" type="slidenum">
              <a:rPr lang="en-GB" smtClean="0"/>
              <a:t>5</a:t>
            </a:fld>
            <a:endParaRPr lang="en-GB"/>
          </a:p>
        </p:txBody>
      </p:sp>
      <p:pic>
        <p:nvPicPr>
          <p:cNvPr id="1026" name="Picture 2" descr="Target Cartoon Images - Free Download on Freepik">
            <a:extLst>
              <a:ext uri="{FF2B5EF4-FFF2-40B4-BE49-F238E27FC236}">
                <a16:creationId xmlns:a16="http://schemas.microsoft.com/office/drawing/2014/main" id="{282101D3-1C11-88B2-5F3F-C602AFABD311}"/>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10998" y="821885"/>
            <a:ext cx="5962650" cy="5848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97431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6F212-E00D-44E2-B7AC-A6991307B33C}"/>
              </a:ext>
            </a:extLst>
          </p:cNvPr>
          <p:cNvSpPr>
            <a:spLocks noGrp="1"/>
          </p:cNvSpPr>
          <p:nvPr>
            <p:ph type="title"/>
          </p:nvPr>
        </p:nvSpPr>
        <p:spPr>
          <a:xfrm>
            <a:off x="838199" y="327418"/>
            <a:ext cx="10059691" cy="1325563"/>
          </a:xfrm>
        </p:spPr>
        <p:txBody>
          <a:bodyPr>
            <a:normAutofit/>
          </a:bodyPr>
          <a:lstStyle/>
          <a:p>
            <a:r>
              <a:rPr lang="en-US" dirty="0">
                <a:latin typeface="Verdana"/>
                <a:ea typeface="Verdana"/>
              </a:rPr>
              <a:t>Rules</a:t>
            </a:r>
            <a:endParaRPr lang="en-GB" dirty="0">
              <a:latin typeface="Verdana"/>
              <a:ea typeface="Verdana"/>
            </a:endParaRPr>
          </a:p>
        </p:txBody>
      </p:sp>
      <p:pic>
        <p:nvPicPr>
          <p:cNvPr id="3" name="Picture 22" descr="Logo&#10;&#10;Description automatically generated">
            <a:extLst>
              <a:ext uri="{FF2B5EF4-FFF2-40B4-BE49-F238E27FC236}">
                <a16:creationId xmlns:a16="http://schemas.microsoft.com/office/drawing/2014/main" id="{97FA3855-B795-4AEC-BC8D-AD31550F56F2}"/>
              </a:ext>
            </a:extLst>
          </p:cNvPr>
          <p:cNvPicPr>
            <a:picLocks noChangeAspect="1"/>
          </p:cNvPicPr>
          <p:nvPr/>
        </p:nvPicPr>
        <p:blipFill>
          <a:blip r:embed="rId3"/>
          <a:stretch>
            <a:fillRect/>
          </a:stretch>
        </p:blipFill>
        <p:spPr>
          <a:xfrm>
            <a:off x="10897891" y="102857"/>
            <a:ext cx="1180455" cy="1111642"/>
          </a:xfrm>
          <a:prstGeom prst="rect">
            <a:avLst/>
          </a:prstGeom>
        </p:spPr>
      </p:pic>
      <p:sp>
        <p:nvSpPr>
          <p:cNvPr id="7" name="TextBox 6">
            <a:extLst>
              <a:ext uri="{FF2B5EF4-FFF2-40B4-BE49-F238E27FC236}">
                <a16:creationId xmlns:a16="http://schemas.microsoft.com/office/drawing/2014/main" id="{C3F01036-8C0F-24B1-05E7-1BBDBD4752A0}"/>
              </a:ext>
            </a:extLst>
          </p:cNvPr>
          <p:cNvSpPr txBox="1"/>
          <p:nvPr/>
        </p:nvSpPr>
        <p:spPr>
          <a:xfrm>
            <a:off x="838198" y="1877542"/>
            <a:ext cx="10059691" cy="5262979"/>
          </a:xfrm>
          <a:prstGeom prst="rect">
            <a:avLst/>
          </a:prstGeom>
          <a:noFill/>
        </p:spPr>
        <p:txBody>
          <a:bodyPr wrap="square" rtlCol="0">
            <a:spAutoFit/>
          </a:bodyPr>
          <a:lstStyle/>
          <a:p>
            <a:r>
              <a:rPr lang="en-GB" sz="2400" dirty="0">
                <a:latin typeface="Verdana" panose="020B0604030504040204" pitchFamily="34" charset="0"/>
                <a:ea typeface="Verdana" panose="020B0604030504040204" pitchFamily="34" charset="0"/>
              </a:rPr>
              <a:t>Participation is voluntary; Right to abstain from answering any questions</a:t>
            </a:r>
          </a:p>
          <a:p>
            <a:endParaRPr lang="en-GB" sz="2400" dirty="0">
              <a:latin typeface="Verdana" panose="020B0604030504040204" pitchFamily="34" charset="0"/>
              <a:ea typeface="Verdana" panose="020B0604030504040204" pitchFamily="34" charset="0"/>
            </a:endParaRPr>
          </a:p>
          <a:p>
            <a:r>
              <a:rPr lang="en-GB" sz="2400" dirty="0">
                <a:latin typeface="Verdana" panose="020B0604030504040204" pitchFamily="34" charset="0"/>
                <a:ea typeface="Verdana" panose="020B0604030504040204" pitchFamily="34" charset="0"/>
              </a:rPr>
              <a:t>All responses are valid; different points of view are expected</a:t>
            </a:r>
          </a:p>
          <a:p>
            <a:endParaRPr lang="en-GB" sz="2400" dirty="0">
              <a:latin typeface="Verdana" panose="020B0604030504040204" pitchFamily="34" charset="0"/>
              <a:ea typeface="Verdana" panose="020B0604030504040204" pitchFamily="34" charset="0"/>
            </a:endParaRPr>
          </a:p>
          <a:p>
            <a:r>
              <a:rPr lang="en-GB" sz="2400" dirty="0">
                <a:latin typeface="Verdana" panose="020B0604030504040204" pitchFamily="34" charset="0"/>
                <a:ea typeface="Verdana" panose="020B0604030504040204" pitchFamily="34" charset="0"/>
              </a:rPr>
              <a:t>Please respect others opinions even if you do not agree</a:t>
            </a:r>
          </a:p>
          <a:p>
            <a:endParaRPr lang="en-GB" sz="2400" dirty="0">
              <a:latin typeface="Verdana" panose="020B0604030504040204" pitchFamily="34" charset="0"/>
              <a:ea typeface="Verdana" panose="020B0604030504040204" pitchFamily="34" charset="0"/>
            </a:endParaRPr>
          </a:p>
          <a:p>
            <a:r>
              <a:rPr lang="en-GB" sz="2400" dirty="0">
                <a:latin typeface="Verdana" panose="020B0604030504040204" pitchFamily="34" charset="0"/>
                <a:ea typeface="Verdana" panose="020B0604030504040204" pitchFamily="34" charset="0"/>
              </a:rPr>
              <a:t>Try to stay on topic (I may need to interrupt so we can cover all the material)</a:t>
            </a:r>
          </a:p>
          <a:p>
            <a:endParaRPr lang="en-GB" sz="2400" dirty="0">
              <a:latin typeface="Verdana" panose="020B0604030504040204" pitchFamily="34" charset="0"/>
              <a:ea typeface="Verdana" panose="020B0604030504040204" pitchFamily="34" charset="0"/>
            </a:endParaRPr>
          </a:p>
          <a:p>
            <a:r>
              <a:rPr lang="en-GB" sz="2400" dirty="0">
                <a:latin typeface="Verdana" panose="020B0604030504040204" pitchFamily="34" charset="0"/>
                <a:ea typeface="Verdana" panose="020B0604030504040204" pitchFamily="34" charset="0"/>
              </a:rPr>
              <a:t>Preserve anonymity after the session</a:t>
            </a:r>
          </a:p>
          <a:p>
            <a:endParaRPr lang="en-GB" sz="2400" dirty="0">
              <a:latin typeface="Verdana" panose="020B0604030504040204" pitchFamily="34" charset="0"/>
              <a:ea typeface="Verdana" panose="020B0604030504040204" pitchFamily="34" charset="0"/>
            </a:endParaRPr>
          </a:p>
          <a:p>
            <a:endParaRPr lang="en-GB" sz="2400" dirty="0">
              <a:latin typeface="Verdana" panose="020B0604030504040204" pitchFamily="34" charset="0"/>
              <a:ea typeface="Verdana" panose="020B0604030504040204" pitchFamily="34" charset="0"/>
            </a:endParaRPr>
          </a:p>
          <a:p>
            <a:pPr marL="285750" indent="-285750">
              <a:buFont typeface="Arial" panose="020B0604020202020204" pitchFamily="34" charset="0"/>
              <a:buChar char="•"/>
            </a:pPr>
            <a:endParaRPr lang="en-GB" sz="2400" dirty="0">
              <a:latin typeface="Verdana" panose="020B0604030504040204" pitchFamily="34" charset="0"/>
              <a:ea typeface="Verdana" panose="020B0604030504040204" pitchFamily="34" charset="0"/>
            </a:endParaRPr>
          </a:p>
        </p:txBody>
      </p:sp>
      <p:sp>
        <p:nvSpPr>
          <p:cNvPr id="20" name="Slide Number Placeholder 19">
            <a:extLst>
              <a:ext uri="{FF2B5EF4-FFF2-40B4-BE49-F238E27FC236}">
                <a16:creationId xmlns:a16="http://schemas.microsoft.com/office/drawing/2014/main" id="{6518829D-5EC5-9147-AE44-062A71DEE7A8}"/>
              </a:ext>
            </a:extLst>
          </p:cNvPr>
          <p:cNvSpPr>
            <a:spLocks noGrp="1"/>
          </p:cNvSpPr>
          <p:nvPr>
            <p:ph type="sldNum" sz="quarter" idx="12"/>
          </p:nvPr>
        </p:nvSpPr>
        <p:spPr/>
        <p:txBody>
          <a:bodyPr/>
          <a:lstStyle/>
          <a:p>
            <a:fld id="{E472CA90-2870-41EA-B940-1938DDDDDD5B}" type="slidenum">
              <a:rPr lang="en-GB" smtClean="0"/>
              <a:t>6</a:t>
            </a:fld>
            <a:endParaRPr lang="en-GB"/>
          </a:p>
        </p:txBody>
      </p:sp>
    </p:spTree>
    <p:extLst>
      <p:ext uri="{BB962C8B-B14F-4D97-AF65-F5344CB8AC3E}">
        <p14:creationId xmlns:p14="http://schemas.microsoft.com/office/powerpoint/2010/main" val="34015097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6F212-E00D-44E2-B7AC-A6991307B33C}"/>
              </a:ext>
            </a:extLst>
          </p:cNvPr>
          <p:cNvSpPr>
            <a:spLocks noGrp="1"/>
          </p:cNvSpPr>
          <p:nvPr>
            <p:ph type="title"/>
          </p:nvPr>
        </p:nvSpPr>
        <p:spPr>
          <a:xfrm>
            <a:off x="838199" y="327418"/>
            <a:ext cx="10059691" cy="1325563"/>
          </a:xfrm>
        </p:spPr>
        <p:txBody>
          <a:bodyPr>
            <a:normAutofit/>
          </a:bodyPr>
          <a:lstStyle/>
          <a:p>
            <a:r>
              <a:rPr lang="en-US" dirty="0">
                <a:latin typeface="Verdana"/>
                <a:ea typeface="Verdana"/>
              </a:rPr>
              <a:t>Goal 1:</a:t>
            </a:r>
            <a:br>
              <a:rPr lang="en-US" dirty="0">
                <a:latin typeface="Verdana"/>
                <a:ea typeface="Verdana"/>
              </a:rPr>
            </a:br>
            <a:r>
              <a:rPr lang="en-US" dirty="0">
                <a:latin typeface="Verdana"/>
                <a:ea typeface="Verdana"/>
              </a:rPr>
              <a:t>Fuzzy Cognitive Map</a:t>
            </a:r>
            <a:endParaRPr lang="en-GB" dirty="0">
              <a:latin typeface="Verdana"/>
              <a:ea typeface="Verdana"/>
            </a:endParaRPr>
          </a:p>
        </p:txBody>
      </p:sp>
      <p:pic>
        <p:nvPicPr>
          <p:cNvPr id="3" name="Picture 22" descr="Logo&#10;&#10;Description automatically generated">
            <a:extLst>
              <a:ext uri="{FF2B5EF4-FFF2-40B4-BE49-F238E27FC236}">
                <a16:creationId xmlns:a16="http://schemas.microsoft.com/office/drawing/2014/main" id="{97FA3855-B795-4AEC-BC8D-AD31550F56F2}"/>
              </a:ext>
            </a:extLst>
          </p:cNvPr>
          <p:cNvPicPr>
            <a:picLocks noChangeAspect="1"/>
          </p:cNvPicPr>
          <p:nvPr/>
        </p:nvPicPr>
        <p:blipFill>
          <a:blip r:embed="rId3"/>
          <a:stretch>
            <a:fillRect/>
          </a:stretch>
        </p:blipFill>
        <p:spPr>
          <a:xfrm>
            <a:off x="10897891" y="102857"/>
            <a:ext cx="1180455" cy="1111642"/>
          </a:xfrm>
          <a:prstGeom prst="rect">
            <a:avLst/>
          </a:prstGeom>
        </p:spPr>
      </p:pic>
      <p:sp>
        <p:nvSpPr>
          <p:cNvPr id="7" name="TextBox 6">
            <a:extLst>
              <a:ext uri="{FF2B5EF4-FFF2-40B4-BE49-F238E27FC236}">
                <a16:creationId xmlns:a16="http://schemas.microsoft.com/office/drawing/2014/main" id="{300AA93F-EAD1-6DAA-3DB0-96317337CEF1}"/>
              </a:ext>
            </a:extLst>
          </p:cNvPr>
          <p:cNvSpPr txBox="1"/>
          <p:nvPr/>
        </p:nvSpPr>
        <p:spPr>
          <a:xfrm>
            <a:off x="838199" y="1965548"/>
            <a:ext cx="6051525" cy="3323987"/>
          </a:xfrm>
          <a:prstGeom prst="rect">
            <a:avLst/>
          </a:prstGeom>
          <a:noFill/>
        </p:spPr>
        <p:txBody>
          <a:bodyPr wrap="square" rtlCol="0">
            <a:spAutoFit/>
          </a:bodyPr>
          <a:lstStyle/>
          <a:p>
            <a:endParaRPr lang="en-GB" dirty="0"/>
          </a:p>
          <a:p>
            <a:r>
              <a:rPr lang="en-GB" sz="2400" dirty="0">
                <a:latin typeface="Verdana" panose="020B0604030504040204" pitchFamily="34" charset="0"/>
                <a:ea typeface="Verdana" panose="020B0604030504040204" pitchFamily="34" charset="0"/>
              </a:rPr>
              <a:t>Map, analyse and compare expert perceptions</a:t>
            </a:r>
            <a:r>
              <a:rPr lang="en-GB" sz="2400" baseline="30000" dirty="0">
                <a:latin typeface="Verdana" panose="020B0604030504040204" pitchFamily="34" charset="0"/>
                <a:ea typeface="Verdana" panose="020B0604030504040204" pitchFamily="34" charset="0"/>
              </a:rPr>
              <a:t>[1]</a:t>
            </a:r>
            <a:endParaRPr lang="en-GB" sz="2400" dirty="0">
              <a:latin typeface="Verdana" panose="020B0604030504040204" pitchFamily="34" charset="0"/>
              <a:ea typeface="Verdana" panose="020B0604030504040204" pitchFamily="34" charset="0"/>
            </a:endParaRPr>
          </a:p>
          <a:p>
            <a:endParaRPr lang="en-GB" sz="2400" dirty="0">
              <a:latin typeface="Verdana" panose="020B0604030504040204" pitchFamily="34" charset="0"/>
              <a:ea typeface="Verdana" panose="020B0604030504040204" pitchFamily="34" charset="0"/>
            </a:endParaRPr>
          </a:p>
          <a:p>
            <a:r>
              <a:rPr lang="en-GB" sz="2400" dirty="0">
                <a:latin typeface="Verdana" panose="020B0604030504040204" pitchFamily="34" charset="0"/>
                <a:ea typeface="Verdana" panose="020B0604030504040204" pitchFamily="34" charset="0"/>
              </a:rPr>
              <a:t>Uses fuzzy descriptions of the causal link between two variables</a:t>
            </a:r>
            <a:r>
              <a:rPr lang="en-GB" sz="2400" baseline="30000" dirty="0">
                <a:latin typeface="Verdana" panose="020B0604030504040204" pitchFamily="34" charset="0"/>
                <a:ea typeface="Verdana" panose="020B0604030504040204" pitchFamily="34" charset="0"/>
              </a:rPr>
              <a:t>[1]</a:t>
            </a:r>
            <a:endParaRPr lang="en-GB" sz="2400" dirty="0">
              <a:latin typeface="Verdana" panose="020B0604030504040204" pitchFamily="34" charset="0"/>
              <a:ea typeface="Verdana" panose="020B0604030504040204" pitchFamily="34" charset="0"/>
            </a:endParaRPr>
          </a:p>
          <a:p>
            <a:endParaRPr lang="en-GB" sz="2400" dirty="0">
              <a:latin typeface="Verdana" panose="020B0604030504040204" pitchFamily="34" charset="0"/>
              <a:ea typeface="Verdana" panose="020B0604030504040204" pitchFamily="34" charset="0"/>
            </a:endParaRPr>
          </a:p>
          <a:p>
            <a:r>
              <a:rPr lang="en-GB" sz="2400" dirty="0">
                <a:latin typeface="Verdana" panose="020B0604030504040204" pitchFamily="34" charset="0"/>
                <a:ea typeface="Verdana" panose="020B0604030504040204" pitchFamily="34" charset="0"/>
              </a:rPr>
              <a:t>Semi-quantitative, can be weighted</a:t>
            </a:r>
          </a:p>
          <a:p>
            <a:endParaRPr lang="en-GB" sz="2400" dirty="0">
              <a:latin typeface="Verdana" panose="020B0604030504040204" pitchFamily="34" charset="0"/>
              <a:ea typeface="Verdana" panose="020B0604030504040204" pitchFamily="34" charset="0"/>
            </a:endParaRPr>
          </a:p>
        </p:txBody>
      </p:sp>
      <p:pic>
        <p:nvPicPr>
          <p:cNvPr id="1026" name="Picture 2">
            <a:extLst>
              <a:ext uri="{FF2B5EF4-FFF2-40B4-BE49-F238E27FC236}">
                <a16:creationId xmlns:a16="http://schemas.microsoft.com/office/drawing/2014/main" id="{7E7C6C00-2596-10D2-FA95-5647632227C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3839"/>
          <a:stretch/>
        </p:blipFill>
        <p:spPr bwMode="auto">
          <a:xfrm>
            <a:off x="7468432" y="1323293"/>
            <a:ext cx="4286250" cy="476287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C1C76841-499F-80A0-2BC4-4FE8AC7F77AE}"/>
              </a:ext>
            </a:extLst>
          </p:cNvPr>
          <p:cNvSpPr txBox="1"/>
          <p:nvPr/>
        </p:nvSpPr>
        <p:spPr>
          <a:xfrm>
            <a:off x="5705887" y="6398735"/>
            <a:ext cx="5485282" cy="307777"/>
          </a:xfrm>
          <a:prstGeom prst="rect">
            <a:avLst/>
          </a:prstGeom>
          <a:noFill/>
        </p:spPr>
        <p:txBody>
          <a:bodyPr wrap="square" rtlCol="0">
            <a:spAutoFit/>
          </a:bodyPr>
          <a:lstStyle/>
          <a:p>
            <a:r>
              <a:rPr lang="en-GB" sz="1400" dirty="0">
                <a:latin typeface="Verdana" panose="020B0604030504040204" pitchFamily="34" charset="0"/>
                <a:ea typeface="Verdana" panose="020B0604030504040204" pitchFamily="34" charset="0"/>
              </a:rPr>
              <a:t>[1] </a:t>
            </a:r>
            <a:r>
              <a:rPr lang="en-GB" sz="1400" dirty="0" err="1">
                <a:latin typeface="Verdana" panose="020B0604030504040204" pitchFamily="34" charset="0"/>
                <a:ea typeface="Verdana" panose="020B0604030504040204" pitchFamily="34" charset="0"/>
              </a:rPr>
              <a:t>Kininmonth</a:t>
            </a:r>
            <a:r>
              <a:rPr lang="en-GB" sz="1400" dirty="0">
                <a:latin typeface="Verdana" panose="020B0604030504040204" pitchFamily="34" charset="0"/>
                <a:ea typeface="Verdana" panose="020B0604030504040204" pitchFamily="34" charset="0"/>
              </a:rPr>
              <a:t> et al., 2021 [2] Taber, 1991</a:t>
            </a:r>
          </a:p>
        </p:txBody>
      </p:sp>
      <p:sp>
        <p:nvSpPr>
          <p:cNvPr id="12" name="Slide Number Placeholder 11">
            <a:extLst>
              <a:ext uri="{FF2B5EF4-FFF2-40B4-BE49-F238E27FC236}">
                <a16:creationId xmlns:a16="http://schemas.microsoft.com/office/drawing/2014/main" id="{18FAFA59-3908-B015-5B85-BF414AF4E65F}"/>
              </a:ext>
            </a:extLst>
          </p:cNvPr>
          <p:cNvSpPr>
            <a:spLocks noGrp="1"/>
          </p:cNvSpPr>
          <p:nvPr>
            <p:ph type="sldNum" sz="quarter" idx="12"/>
          </p:nvPr>
        </p:nvSpPr>
        <p:spPr/>
        <p:txBody>
          <a:bodyPr/>
          <a:lstStyle/>
          <a:p>
            <a:fld id="{E472CA90-2870-41EA-B940-1938DDDDDD5B}" type="slidenum">
              <a:rPr lang="en-GB" smtClean="0"/>
              <a:t>7</a:t>
            </a:fld>
            <a:endParaRPr lang="en-GB" dirty="0"/>
          </a:p>
        </p:txBody>
      </p:sp>
      <p:sp>
        <p:nvSpPr>
          <p:cNvPr id="4" name="TextBox 3">
            <a:extLst>
              <a:ext uri="{FF2B5EF4-FFF2-40B4-BE49-F238E27FC236}">
                <a16:creationId xmlns:a16="http://schemas.microsoft.com/office/drawing/2014/main" id="{315E466F-2664-D77C-98A6-52EA8CD76BC4}"/>
              </a:ext>
            </a:extLst>
          </p:cNvPr>
          <p:cNvSpPr txBox="1"/>
          <p:nvPr/>
        </p:nvSpPr>
        <p:spPr>
          <a:xfrm>
            <a:off x="11239822" y="1294137"/>
            <a:ext cx="496591" cy="307777"/>
          </a:xfrm>
          <a:prstGeom prst="rect">
            <a:avLst/>
          </a:prstGeom>
          <a:noFill/>
        </p:spPr>
        <p:txBody>
          <a:bodyPr wrap="square" rtlCol="0">
            <a:spAutoFit/>
          </a:bodyPr>
          <a:lstStyle/>
          <a:p>
            <a:r>
              <a:rPr lang="en-GB" sz="1400" dirty="0">
                <a:latin typeface="Verdana" panose="020B0604030504040204" pitchFamily="34" charset="0"/>
                <a:ea typeface="Verdana" panose="020B0604030504040204" pitchFamily="34" charset="0"/>
              </a:rPr>
              <a:t>[2]</a:t>
            </a:r>
          </a:p>
        </p:txBody>
      </p:sp>
    </p:spTree>
    <p:extLst>
      <p:ext uri="{BB962C8B-B14F-4D97-AF65-F5344CB8AC3E}">
        <p14:creationId xmlns:p14="http://schemas.microsoft.com/office/powerpoint/2010/main" val="1441808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6F212-E00D-44E2-B7AC-A6991307B33C}"/>
              </a:ext>
            </a:extLst>
          </p:cNvPr>
          <p:cNvSpPr>
            <a:spLocks noGrp="1"/>
          </p:cNvSpPr>
          <p:nvPr>
            <p:ph type="title"/>
          </p:nvPr>
        </p:nvSpPr>
        <p:spPr>
          <a:xfrm>
            <a:off x="838199" y="327418"/>
            <a:ext cx="7669697" cy="2037024"/>
          </a:xfrm>
        </p:spPr>
        <p:txBody>
          <a:bodyPr>
            <a:normAutofit/>
          </a:bodyPr>
          <a:lstStyle/>
          <a:p>
            <a:r>
              <a:rPr lang="en-US" dirty="0">
                <a:latin typeface="Verdana"/>
                <a:ea typeface="Verdana"/>
              </a:rPr>
              <a:t>Goal 2:</a:t>
            </a:r>
            <a:br>
              <a:rPr lang="en-US" dirty="0">
                <a:latin typeface="Verdana"/>
                <a:ea typeface="Verdana"/>
              </a:rPr>
            </a:br>
            <a:r>
              <a:rPr lang="en-US" dirty="0">
                <a:latin typeface="Verdana"/>
                <a:ea typeface="Verdana"/>
              </a:rPr>
              <a:t>Power-Interest</a:t>
            </a:r>
            <a:br>
              <a:rPr lang="en-US" dirty="0">
                <a:latin typeface="Verdana"/>
                <a:ea typeface="Verdana"/>
              </a:rPr>
            </a:br>
            <a:r>
              <a:rPr lang="en-US" dirty="0">
                <a:latin typeface="Verdana"/>
                <a:ea typeface="Verdana"/>
              </a:rPr>
              <a:t>Matrix</a:t>
            </a:r>
            <a:endParaRPr lang="en-GB" dirty="0">
              <a:latin typeface="Verdana"/>
              <a:ea typeface="Verdana"/>
            </a:endParaRPr>
          </a:p>
        </p:txBody>
      </p:sp>
      <p:pic>
        <p:nvPicPr>
          <p:cNvPr id="3" name="Picture 22" descr="Logo&#10;&#10;Description automatically generated">
            <a:extLst>
              <a:ext uri="{FF2B5EF4-FFF2-40B4-BE49-F238E27FC236}">
                <a16:creationId xmlns:a16="http://schemas.microsoft.com/office/drawing/2014/main" id="{97FA3855-B795-4AEC-BC8D-AD31550F56F2}"/>
              </a:ext>
            </a:extLst>
          </p:cNvPr>
          <p:cNvPicPr>
            <a:picLocks noChangeAspect="1"/>
          </p:cNvPicPr>
          <p:nvPr/>
        </p:nvPicPr>
        <p:blipFill>
          <a:blip r:embed="rId3"/>
          <a:stretch>
            <a:fillRect/>
          </a:stretch>
        </p:blipFill>
        <p:spPr>
          <a:xfrm>
            <a:off x="10897891" y="102857"/>
            <a:ext cx="1180455" cy="1111642"/>
          </a:xfrm>
          <a:prstGeom prst="rect">
            <a:avLst/>
          </a:prstGeom>
        </p:spPr>
      </p:pic>
      <p:sp>
        <p:nvSpPr>
          <p:cNvPr id="7" name="TextBox 6">
            <a:extLst>
              <a:ext uri="{FF2B5EF4-FFF2-40B4-BE49-F238E27FC236}">
                <a16:creationId xmlns:a16="http://schemas.microsoft.com/office/drawing/2014/main" id="{300AA93F-EAD1-6DAA-3DB0-96317337CEF1}"/>
              </a:ext>
            </a:extLst>
          </p:cNvPr>
          <p:cNvSpPr txBox="1"/>
          <p:nvPr/>
        </p:nvSpPr>
        <p:spPr>
          <a:xfrm>
            <a:off x="837368" y="2473374"/>
            <a:ext cx="4861067" cy="4185761"/>
          </a:xfrm>
          <a:prstGeom prst="rect">
            <a:avLst/>
          </a:prstGeom>
          <a:noFill/>
        </p:spPr>
        <p:txBody>
          <a:bodyPr wrap="square" rtlCol="0">
            <a:spAutoFit/>
          </a:bodyPr>
          <a:lstStyle/>
          <a:p>
            <a:endParaRPr lang="en-GB" dirty="0"/>
          </a:p>
          <a:p>
            <a:r>
              <a:rPr lang="en-GB" sz="2400" dirty="0">
                <a:latin typeface="Verdana" panose="020B0604030504040204" pitchFamily="34" charset="0"/>
                <a:ea typeface="Verdana" panose="020B0604030504040204" pitchFamily="34" charset="0"/>
              </a:rPr>
              <a:t>Context: Expanding Offshore Wind Sector</a:t>
            </a:r>
          </a:p>
          <a:p>
            <a:endParaRPr lang="en-GB" sz="2400" dirty="0">
              <a:latin typeface="Verdana" panose="020B0604030504040204" pitchFamily="34" charset="0"/>
              <a:ea typeface="Verdana" panose="020B0604030504040204" pitchFamily="34" charset="0"/>
            </a:endParaRPr>
          </a:p>
          <a:p>
            <a:r>
              <a:rPr lang="en-GB" sz="2400" dirty="0">
                <a:latin typeface="Verdana" panose="020B0604030504040204" pitchFamily="34" charset="0"/>
                <a:ea typeface="Verdana" panose="020B0604030504040204" pitchFamily="34" charset="0"/>
              </a:rPr>
              <a:t>Makes power dynamics more explicit</a:t>
            </a:r>
            <a:r>
              <a:rPr lang="en-GB" sz="2400" baseline="30000" dirty="0">
                <a:latin typeface="Verdana" panose="020B0604030504040204" pitchFamily="34" charset="0"/>
                <a:ea typeface="Verdana" panose="020B0604030504040204" pitchFamily="34" charset="0"/>
              </a:rPr>
              <a:t>[1]</a:t>
            </a:r>
          </a:p>
          <a:p>
            <a:endParaRPr lang="en-GB" sz="2400" baseline="30000" dirty="0">
              <a:latin typeface="Verdana" panose="020B0604030504040204" pitchFamily="34" charset="0"/>
              <a:ea typeface="Verdana" panose="020B0604030504040204" pitchFamily="34" charset="0"/>
            </a:endParaRPr>
          </a:p>
          <a:p>
            <a:endParaRPr lang="en-GB" sz="2400" baseline="30000" dirty="0">
              <a:latin typeface="Verdana" panose="020B0604030504040204" pitchFamily="34" charset="0"/>
              <a:ea typeface="Verdana" panose="020B0604030504040204" pitchFamily="34" charset="0"/>
            </a:endParaRPr>
          </a:p>
          <a:p>
            <a:r>
              <a:rPr lang="en-GB" sz="2400" dirty="0">
                <a:latin typeface="Verdana" panose="020B0604030504040204" pitchFamily="34" charset="0"/>
                <a:ea typeface="Verdana" panose="020B0604030504040204" pitchFamily="34" charset="0"/>
              </a:rPr>
              <a:t>Informs how to approach Marine Experts </a:t>
            </a:r>
          </a:p>
          <a:p>
            <a:endParaRPr lang="en-GB" sz="2400" dirty="0">
              <a:latin typeface="Verdana" panose="020B0604030504040204" pitchFamily="34" charset="0"/>
              <a:ea typeface="Verdana" panose="020B0604030504040204" pitchFamily="34" charset="0"/>
            </a:endParaRPr>
          </a:p>
          <a:p>
            <a:endParaRPr lang="en-GB" sz="2400" dirty="0">
              <a:latin typeface="Verdana" panose="020B0604030504040204" pitchFamily="34" charset="0"/>
              <a:ea typeface="Verdana" panose="020B0604030504040204" pitchFamily="34" charset="0"/>
            </a:endParaRPr>
          </a:p>
        </p:txBody>
      </p:sp>
      <p:sp>
        <p:nvSpPr>
          <p:cNvPr id="11" name="TextBox 10">
            <a:extLst>
              <a:ext uri="{FF2B5EF4-FFF2-40B4-BE49-F238E27FC236}">
                <a16:creationId xmlns:a16="http://schemas.microsoft.com/office/drawing/2014/main" id="{C1C76841-499F-80A0-2BC4-4FE8AC7F77AE}"/>
              </a:ext>
            </a:extLst>
          </p:cNvPr>
          <p:cNvSpPr txBox="1"/>
          <p:nvPr/>
        </p:nvSpPr>
        <p:spPr>
          <a:xfrm>
            <a:off x="855585" y="6398735"/>
            <a:ext cx="5485282" cy="307777"/>
          </a:xfrm>
          <a:prstGeom prst="rect">
            <a:avLst/>
          </a:prstGeom>
          <a:noFill/>
        </p:spPr>
        <p:txBody>
          <a:bodyPr wrap="square" rtlCol="0">
            <a:spAutoFit/>
          </a:bodyPr>
          <a:lstStyle/>
          <a:p>
            <a:r>
              <a:rPr lang="en-GB" sz="1400" dirty="0">
                <a:latin typeface="Verdana" panose="020B0604030504040204" pitchFamily="34" charset="0"/>
                <a:ea typeface="Verdana" panose="020B0604030504040204" pitchFamily="34" charset="0"/>
              </a:rPr>
              <a:t>[1] Reed et al., 2009 [2] Conde, 2018 </a:t>
            </a:r>
          </a:p>
        </p:txBody>
      </p:sp>
      <p:sp>
        <p:nvSpPr>
          <p:cNvPr id="12" name="Slide Number Placeholder 11">
            <a:extLst>
              <a:ext uri="{FF2B5EF4-FFF2-40B4-BE49-F238E27FC236}">
                <a16:creationId xmlns:a16="http://schemas.microsoft.com/office/drawing/2014/main" id="{18FAFA59-3908-B015-5B85-BF414AF4E65F}"/>
              </a:ext>
            </a:extLst>
          </p:cNvPr>
          <p:cNvSpPr>
            <a:spLocks noGrp="1"/>
          </p:cNvSpPr>
          <p:nvPr>
            <p:ph type="sldNum" sz="quarter" idx="12"/>
          </p:nvPr>
        </p:nvSpPr>
        <p:spPr/>
        <p:txBody>
          <a:bodyPr/>
          <a:lstStyle/>
          <a:p>
            <a:fld id="{E472CA90-2870-41EA-B940-1938DDDDDD5B}" type="slidenum">
              <a:rPr lang="en-GB" smtClean="0"/>
              <a:t>8</a:t>
            </a:fld>
            <a:endParaRPr lang="en-GB" dirty="0"/>
          </a:p>
        </p:txBody>
      </p:sp>
      <p:sp>
        <p:nvSpPr>
          <p:cNvPr id="4" name="TextBox 3">
            <a:extLst>
              <a:ext uri="{FF2B5EF4-FFF2-40B4-BE49-F238E27FC236}">
                <a16:creationId xmlns:a16="http://schemas.microsoft.com/office/drawing/2014/main" id="{315E466F-2664-D77C-98A6-52EA8CD76BC4}"/>
              </a:ext>
            </a:extLst>
          </p:cNvPr>
          <p:cNvSpPr txBox="1"/>
          <p:nvPr/>
        </p:nvSpPr>
        <p:spPr>
          <a:xfrm>
            <a:off x="11239822" y="1294137"/>
            <a:ext cx="496591" cy="307777"/>
          </a:xfrm>
          <a:prstGeom prst="rect">
            <a:avLst/>
          </a:prstGeom>
          <a:noFill/>
        </p:spPr>
        <p:txBody>
          <a:bodyPr wrap="square" rtlCol="0">
            <a:spAutoFit/>
          </a:bodyPr>
          <a:lstStyle/>
          <a:p>
            <a:r>
              <a:rPr lang="en-GB" sz="1400" dirty="0">
                <a:latin typeface="Verdana" panose="020B0604030504040204" pitchFamily="34" charset="0"/>
                <a:ea typeface="Verdana" panose="020B0604030504040204" pitchFamily="34" charset="0"/>
              </a:rPr>
              <a:t>[2]</a:t>
            </a:r>
          </a:p>
        </p:txBody>
      </p:sp>
      <p:pic>
        <p:nvPicPr>
          <p:cNvPr id="2050" name="Picture 2" descr="How to prioritize and engage with your stakeholders and product team to get  the right things done | by Mark Conde | Medium">
            <a:extLst>
              <a:ext uri="{FF2B5EF4-FFF2-40B4-BE49-F238E27FC236}">
                <a16:creationId xmlns:a16="http://schemas.microsoft.com/office/drawing/2014/main" id="{DC32C62C-2B46-C83E-B438-C005BDEDFE6D}"/>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88765" y="1021129"/>
            <a:ext cx="5051057" cy="5386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4660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6F212-E00D-44E2-B7AC-A6991307B33C}"/>
              </a:ext>
            </a:extLst>
          </p:cNvPr>
          <p:cNvSpPr>
            <a:spLocks noGrp="1"/>
          </p:cNvSpPr>
          <p:nvPr>
            <p:ph type="title"/>
          </p:nvPr>
        </p:nvSpPr>
        <p:spPr>
          <a:xfrm>
            <a:off x="838199" y="327418"/>
            <a:ext cx="10059691" cy="1325563"/>
          </a:xfrm>
        </p:spPr>
        <p:txBody>
          <a:bodyPr>
            <a:normAutofit/>
          </a:bodyPr>
          <a:lstStyle/>
          <a:p>
            <a:r>
              <a:rPr lang="en-US" dirty="0">
                <a:latin typeface="Verdana"/>
                <a:ea typeface="Verdana"/>
              </a:rPr>
              <a:t>Next Steps</a:t>
            </a:r>
            <a:endParaRPr lang="en-GB" dirty="0">
              <a:latin typeface="Verdana"/>
              <a:ea typeface="Verdana"/>
            </a:endParaRPr>
          </a:p>
        </p:txBody>
      </p:sp>
      <p:pic>
        <p:nvPicPr>
          <p:cNvPr id="3" name="Picture 22" descr="Logo&#10;&#10;Description automatically generated">
            <a:extLst>
              <a:ext uri="{FF2B5EF4-FFF2-40B4-BE49-F238E27FC236}">
                <a16:creationId xmlns:a16="http://schemas.microsoft.com/office/drawing/2014/main" id="{97FA3855-B795-4AEC-BC8D-AD31550F56F2}"/>
              </a:ext>
            </a:extLst>
          </p:cNvPr>
          <p:cNvPicPr>
            <a:picLocks noChangeAspect="1"/>
          </p:cNvPicPr>
          <p:nvPr/>
        </p:nvPicPr>
        <p:blipFill>
          <a:blip r:embed="rId3"/>
          <a:stretch>
            <a:fillRect/>
          </a:stretch>
        </p:blipFill>
        <p:spPr>
          <a:xfrm>
            <a:off x="10897891" y="102857"/>
            <a:ext cx="1180455" cy="1111642"/>
          </a:xfrm>
          <a:prstGeom prst="rect">
            <a:avLst/>
          </a:prstGeom>
        </p:spPr>
      </p:pic>
      <p:sp>
        <p:nvSpPr>
          <p:cNvPr id="7" name="TextBox 6">
            <a:extLst>
              <a:ext uri="{FF2B5EF4-FFF2-40B4-BE49-F238E27FC236}">
                <a16:creationId xmlns:a16="http://schemas.microsoft.com/office/drawing/2014/main" id="{C3F01036-8C0F-24B1-05E7-1BBDBD4752A0}"/>
              </a:ext>
            </a:extLst>
          </p:cNvPr>
          <p:cNvSpPr txBox="1"/>
          <p:nvPr/>
        </p:nvSpPr>
        <p:spPr>
          <a:xfrm>
            <a:off x="838198" y="1652981"/>
            <a:ext cx="5986672" cy="4154984"/>
          </a:xfrm>
          <a:prstGeom prst="rect">
            <a:avLst/>
          </a:prstGeom>
          <a:noFill/>
        </p:spPr>
        <p:txBody>
          <a:bodyPr wrap="square" rtlCol="0">
            <a:spAutoFit/>
          </a:bodyPr>
          <a:lstStyle/>
          <a:p>
            <a:r>
              <a:rPr lang="en-GB" sz="2400" dirty="0">
                <a:latin typeface="Verdana" panose="020B0604030504040204" pitchFamily="34" charset="0"/>
                <a:ea typeface="Verdana" panose="020B0604030504040204" pitchFamily="34" charset="0"/>
              </a:rPr>
              <a:t>Collate Maps from several focus groups</a:t>
            </a:r>
          </a:p>
          <a:p>
            <a:endParaRPr lang="en-GB" sz="2400" dirty="0">
              <a:latin typeface="Verdana" panose="020B0604030504040204" pitchFamily="34" charset="0"/>
              <a:ea typeface="Verdana" panose="020B0604030504040204" pitchFamily="34" charset="0"/>
            </a:endParaRPr>
          </a:p>
          <a:p>
            <a:r>
              <a:rPr lang="en-GB" sz="2400" dirty="0">
                <a:latin typeface="Verdana" panose="020B0604030504040204" pitchFamily="34" charset="0"/>
                <a:ea typeface="Verdana" panose="020B0604030504040204" pitchFamily="34" charset="0"/>
              </a:rPr>
              <a:t>Interview Marine Experts to hone weightings/ alter linkages</a:t>
            </a:r>
          </a:p>
          <a:p>
            <a:endParaRPr lang="en-GB" sz="2400" dirty="0">
              <a:latin typeface="Verdana" panose="020B0604030504040204" pitchFamily="34" charset="0"/>
              <a:ea typeface="Verdana" panose="020B0604030504040204" pitchFamily="34" charset="0"/>
            </a:endParaRPr>
          </a:p>
          <a:p>
            <a:r>
              <a:rPr lang="en-GB" sz="2400" dirty="0">
                <a:latin typeface="Verdana" panose="020B0604030504040204" pitchFamily="34" charset="0"/>
                <a:ea typeface="Verdana" panose="020B0604030504040204" pitchFamily="34" charset="0"/>
              </a:rPr>
              <a:t>Further hone weightings through literature review</a:t>
            </a:r>
          </a:p>
          <a:p>
            <a:endParaRPr lang="en-GB" sz="2400" dirty="0">
              <a:latin typeface="Verdana" panose="020B0604030504040204" pitchFamily="34" charset="0"/>
              <a:ea typeface="Verdana" panose="020B0604030504040204" pitchFamily="34" charset="0"/>
            </a:endParaRPr>
          </a:p>
          <a:p>
            <a:r>
              <a:rPr lang="en-GB" sz="2400" dirty="0">
                <a:latin typeface="Verdana" panose="020B0604030504040204" pitchFamily="34" charset="0"/>
                <a:ea typeface="Verdana" panose="020B0604030504040204" pitchFamily="34" charset="0"/>
              </a:rPr>
              <a:t>Input expansion of offshore wind into Semi-quantitative model</a:t>
            </a:r>
          </a:p>
        </p:txBody>
      </p:sp>
      <p:sp>
        <p:nvSpPr>
          <p:cNvPr id="20" name="Slide Number Placeholder 19">
            <a:extLst>
              <a:ext uri="{FF2B5EF4-FFF2-40B4-BE49-F238E27FC236}">
                <a16:creationId xmlns:a16="http://schemas.microsoft.com/office/drawing/2014/main" id="{6518829D-5EC5-9147-AE44-062A71DEE7A8}"/>
              </a:ext>
            </a:extLst>
          </p:cNvPr>
          <p:cNvSpPr>
            <a:spLocks noGrp="1"/>
          </p:cNvSpPr>
          <p:nvPr>
            <p:ph type="sldNum" sz="quarter" idx="12"/>
          </p:nvPr>
        </p:nvSpPr>
        <p:spPr/>
        <p:txBody>
          <a:bodyPr/>
          <a:lstStyle/>
          <a:p>
            <a:fld id="{E472CA90-2870-41EA-B940-1938DDDDDD5B}" type="slidenum">
              <a:rPr lang="en-GB" smtClean="0"/>
              <a:t>9</a:t>
            </a:fld>
            <a:endParaRPr lang="en-GB"/>
          </a:p>
        </p:txBody>
      </p:sp>
      <p:pic>
        <p:nvPicPr>
          <p:cNvPr id="3074" name="Picture 2" descr="Next Steps | NHS Talent Academy">
            <a:extLst>
              <a:ext uri="{FF2B5EF4-FFF2-40B4-BE49-F238E27FC236}">
                <a16:creationId xmlns:a16="http://schemas.microsoft.com/office/drawing/2014/main" id="{53F27F07-3EFF-8474-0771-7AF0080AA0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08662" y="1790745"/>
            <a:ext cx="3879456" cy="38794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48042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2645</TotalTime>
  <Words>946</Words>
  <Application>Microsoft Office PowerPoint</Application>
  <PresentationFormat>Widescreen</PresentationFormat>
  <Paragraphs>125</Paragraphs>
  <Slides>11</Slides>
  <Notes>10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11</vt:i4>
      </vt:variant>
    </vt:vector>
  </HeadingPairs>
  <TitlesOfParts>
    <vt:vector size="17" baseType="lpstr">
      <vt:lpstr>Arial</vt:lpstr>
      <vt:lpstr>Calibri</vt:lpstr>
      <vt:lpstr>Calibri Light</vt:lpstr>
      <vt:lpstr>Verdana</vt:lpstr>
      <vt:lpstr>Office Theme</vt:lpstr>
      <vt:lpstr>Office Theme</vt:lpstr>
      <vt:lpstr>Linking the Components of The UK North Sea System, with special focus on Offshore Wind Energy</vt:lpstr>
      <vt:lpstr>Contents </vt:lpstr>
      <vt:lpstr>The UK North Sea </vt:lpstr>
      <vt:lpstr>Why you?</vt:lpstr>
      <vt:lpstr>Aims</vt:lpstr>
      <vt:lpstr>Rules</vt:lpstr>
      <vt:lpstr>Goal 1: Fuzzy Cognitive Map</vt:lpstr>
      <vt:lpstr>Goal 2: Power-Interest Matrix</vt:lpstr>
      <vt:lpstr>Next Steps</vt:lpstr>
      <vt:lpstr>PowerPoint Presentation</vt:lpstr>
      <vt:lpstr>References (this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BURTON, WILL F.</dc:creator>
  <cp:lastModifiedBy>BURTON, WILL F.</cp:lastModifiedBy>
  <cp:revision>4</cp:revision>
  <dcterms:created xsi:type="dcterms:W3CDTF">2021-10-19T15:46:02Z</dcterms:created>
  <dcterms:modified xsi:type="dcterms:W3CDTF">2023-07-20T12:52:18Z</dcterms:modified>
</cp:coreProperties>
</file>