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1003" y="-4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65643D-B7BB-4FED-96CC-5CD5FC300B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053D2F8-A91A-4713-9E9C-0DDAB5619F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1687EC-5DEF-4618-A3AA-335840568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5F07-04B4-4D67-8093-64A13CA31147}" type="datetimeFigureOut">
              <a:rPr lang="en-GB" smtClean="0"/>
              <a:t>24/05/2019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11B7A93-8CAC-4C1E-8B4B-9326A0D14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1F2FEE2-C9D7-407C-B41C-D3342C38D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105A2-EAD9-4F3F-9FD5-197CB665091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988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71D24D-DC5F-4730-97B7-ECFC00B6B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9CC4320-2A1C-4EAC-9D71-F2F447A8E6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9811183-A68F-44BF-AE2A-EE03D9BBF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5F07-04B4-4D67-8093-64A13CA31147}" type="datetimeFigureOut">
              <a:rPr lang="en-GB" smtClean="0"/>
              <a:t>24/05/2019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D31CF5A-C457-4202-B189-6E6F02032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3DAF564-A919-422E-AC04-DF1DBC9C8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105A2-EAD9-4F3F-9FD5-197CB665091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3201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EEC1EB54-3193-440F-8016-2091431589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B42AF94-8FC0-4CEA-9372-BAD9F032CF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9E0B0F6-7242-4B40-AC8C-411F9BE4C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5F07-04B4-4D67-8093-64A13CA31147}" type="datetimeFigureOut">
              <a:rPr lang="en-GB" smtClean="0"/>
              <a:t>24/05/2019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CDCF325-CC22-4561-97BD-9A10DE83C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64E627E-E03B-45A1-B071-7363E5F17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105A2-EAD9-4F3F-9FD5-197CB665091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6211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067A19-E9A3-4FB0-A585-8DCDE590A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7FD0D86-5A14-47DB-B14A-5BE7B4AF44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FA5584B-2277-475C-8300-BAA630A2F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5F07-04B4-4D67-8093-64A13CA31147}" type="datetimeFigureOut">
              <a:rPr lang="en-GB" smtClean="0"/>
              <a:t>24/05/2019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262510-1DED-4555-AFEC-C06D27678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9AA4F72-B940-4764-BD45-912B5CCFF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105A2-EAD9-4F3F-9FD5-197CB665091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2142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A29D2A-1D1D-4346-8D0A-CC29CC432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35F1B6C-E790-49F9-8706-9BF87160B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16D811C-D5B0-427F-B200-30B81E80A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5F07-04B4-4D67-8093-64A13CA31147}" type="datetimeFigureOut">
              <a:rPr lang="en-GB" smtClean="0"/>
              <a:t>24/05/2019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3169286-F58D-4EC6-9B56-981FE24E2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06537E0-04AB-4474-BB97-0CAD76650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105A2-EAD9-4F3F-9FD5-197CB665091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0813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7245F9-0E2D-4829-B75A-3861B3B9B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6B7AF9E-56C7-453B-B886-5CF506106E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13BE8F1-F489-4250-92E2-D1FE210B65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A8E7E4A-2328-43DE-B27D-88757A7BF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5F07-04B4-4D67-8093-64A13CA31147}" type="datetimeFigureOut">
              <a:rPr lang="en-GB" smtClean="0"/>
              <a:t>24/05/2019</a:t>
            </a:fld>
            <a:endParaRPr lang="en-GB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5D19AFC-6443-4EF0-9C88-69C320480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FC81964-2857-44F2-A5BE-1469D52BA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105A2-EAD9-4F3F-9FD5-197CB665091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160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BEF8D4-ACC7-49C3-948A-09763EA45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F654565-D924-471A-93BA-3D6B2AE5F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B141949-6887-4B04-89F3-CFFFAB0B39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B53BB39-DDA3-43DD-9D5B-21029D3B71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704EDFE-8CBB-45D1-B0DF-C0323E9108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47729185-027A-424E-91B2-70DDC0493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5F07-04B4-4D67-8093-64A13CA31147}" type="datetimeFigureOut">
              <a:rPr lang="en-GB" smtClean="0"/>
              <a:t>24/05/2019</a:t>
            </a:fld>
            <a:endParaRPr lang="en-GB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BC4E460-BA92-4F2D-84A9-7B5D4C0AC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560402B-A364-4D03-9894-79CC04779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105A2-EAD9-4F3F-9FD5-197CB665091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788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A8A0D6-8FB7-4BEC-B10A-031763BF5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CAC5A66-E072-4FBD-AC84-C91473A41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5F07-04B4-4D67-8093-64A13CA31147}" type="datetimeFigureOut">
              <a:rPr lang="en-GB" smtClean="0"/>
              <a:t>24/05/2019</a:t>
            </a:fld>
            <a:endParaRPr lang="en-GB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5350191-7110-4D10-9EE3-A3821F402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816C821-BC6A-457D-9C3E-87C7E5865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105A2-EAD9-4F3F-9FD5-197CB665091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4959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E38CD34-BB1B-4A3F-B3FE-11A44E004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5F07-04B4-4D67-8093-64A13CA31147}" type="datetimeFigureOut">
              <a:rPr lang="en-GB" smtClean="0"/>
              <a:t>24/05/2019</a:t>
            </a:fld>
            <a:endParaRPr lang="en-GB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D3AEADF-D030-405A-89B8-86D264B64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1F957CF-9C2E-46BA-AF1D-C0CA387B2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105A2-EAD9-4F3F-9FD5-197CB665091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511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AEB509-F89D-47FF-9699-0B7023E1B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0B10358-E927-4999-923A-3F8F482419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3FD2E35-FC10-405D-9A15-07C72B0410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D49925D-1FE4-42B2-8C23-9257E6920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5F07-04B4-4D67-8093-64A13CA31147}" type="datetimeFigureOut">
              <a:rPr lang="en-GB" smtClean="0"/>
              <a:t>24/05/2019</a:t>
            </a:fld>
            <a:endParaRPr lang="en-GB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1159823-12BF-4621-A166-1F6FE538F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A1B99A2-D8CD-47B3-B248-8A4E5A4D0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105A2-EAD9-4F3F-9FD5-197CB665091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0029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B66A65-AE1C-4B13-97E2-89F380EEE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0AD0FA0B-5FD8-4936-BC78-250F7DEE03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431F42A-EB75-43AF-8F78-AB0CE8AFF9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62DED85-6D53-47BA-846D-4F03159B5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F5F07-04B4-4D67-8093-64A13CA31147}" type="datetimeFigureOut">
              <a:rPr lang="en-GB" smtClean="0"/>
              <a:t>24/05/2019</a:t>
            </a:fld>
            <a:endParaRPr lang="en-GB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964D678-25EF-40B9-99F9-0FCA7ABD5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2491925-7560-45E9-8864-25E514A96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105A2-EAD9-4F3F-9FD5-197CB665091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5270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3839E98-2A48-4C1A-86E3-D3BE9280B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8F6E422-E054-45A8-B9DC-98516F7B34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202F539-D3BA-4DF9-8493-6C9DC5AB30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FF5F07-04B4-4D67-8093-64A13CA31147}" type="datetimeFigureOut">
              <a:rPr lang="en-GB" smtClean="0"/>
              <a:t>24/05/2019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FFE0D1E-BAC1-4354-81C8-F6A28E6D1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21E076A-BF12-41D5-B440-586FFF93EE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E105A2-EAD9-4F3F-9FD5-197CB665091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6363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2560D4CF-A8B5-4F42-8240-D030D659DB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784" y="1047417"/>
            <a:ext cx="6668431" cy="4763165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DA9CFE78-5648-4633-94DD-900B80FC4F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278" y="2146996"/>
            <a:ext cx="1620000" cy="16200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E783E735-762A-40EA-BD5B-C9C8B9794A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278" y="4021210"/>
            <a:ext cx="1620000" cy="16200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51C0A771-96C0-4DD3-B95F-CEDDE8D145DC}"/>
              </a:ext>
            </a:extLst>
          </p:cNvPr>
          <p:cNvSpPr txBox="1"/>
          <p:nvPr/>
        </p:nvSpPr>
        <p:spPr>
          <a:xfrm>
            <a:off x="2647484" y="1244927"/>
            <a:ext cx="497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39784A0-5D3A-460C-B962-3B8EC2880E77}"/>
              </a:ext>
            </a:extLst>
          </p:cNvPr>
          <p:cNvSpPr txBox="1"/>
          <p:nvPr/>
        </p:nvSpPr>
        <p:spPr>
          <a:xfrm>
            <a:off x="7008599" y="2062464"/>
            <a:ext cx="5116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(b)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AB141359-6F1C-4F79-97C5-64A6AC394D05}"/>
              </a:ext>
            </a:extLst>
          </p:cNvPr>
          <p:cNvSpPr txBox="1"/>
          <p:nvPr/>
        </p:nvSpPr>
        <p:spPr>
          <a:xfrm>
            <a:off x="7008599" y="3936523"/>
            <a:ext cx="4972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</a:p>
        </p:txBody>
      </p:sp>
    </p:spTree>
    <p:extLst>
      <p:ext uri="{BB962C8B-B14F-4D97-AF65-F5344CB8AC3E}">
        <p14:creationId xmlns:p14="http://schemas.microsoft.com/office/powerpoint/2010/main" val="40098339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Microsoft Office PowerPoint</Application>
  <PresentationFormat>Breitbild</PresentationFormat>
  <Paragraphs>3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Vera</dc:creator>
  <cp:lastModifiedBy>Vera</cp:lastModifiedBy>
  <cp:revision>4</cp:revision>
  <dcterms:created xsi:type="dcterms:W3CDTF">2019-04-05T15:04:28Z</dcterms:created>
  <dcterms:modified xsi:type="dcterms:W3CDTF">2019-05-24T11:24:32Z</dcterms:modified>
</cp:coreProperties>
</file>