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1284" y="-7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82AB-78C6-4590-B881-3CCAA14E2388}" type="datetimeFigureOut">
              <a:rPr lang="en-GB" smtClean="0"/>
              <a:t>25/08/2015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3F6F5-5CCE-4FA5-8C5F-4E9D39807B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5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82AB-78C6-4590-B881-3CCAA14E2388}" type="datetimeFigureOut">
              <a:rPr lang="en-GB" smtClean="0"/>
              <a:t>25/08/2015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3F6F5-5CCE-4FA5-8C5F-4E9D39807B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22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82AB-78C6-4590-B881-3CCAA14E2388}" type="datetimeFigureOut">
              <a:rPr lang="en-GB" smtClean="0"/>
              <a:t>25/08/2015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3F6F5-5CCE-4FA5-8C5F-4E9D39807B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7887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82AB-78C6-4590-B881-3CCAA14E2388}" type="datetimeFigureOut">
              <a:rPr lang="en-GB" smtClean="0"/>
              <a:t>25/08/2015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3F6F5-5CCE-4FA5-8C5F-4E9D39807B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463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82AB-78C6-4590-B881-3CCAA14E2388}" type="datetimeFigureOut">
              <a:rPr lang="en-GB" smtClean="0"/>
              <a:t>25/08/2015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3F6F5-5CCE-4FA5-8C5F-4E9D39807B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6595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82AB-78C6-4590-B881-3CCAA14E2388}" type="datetimeFigureOut">
              <a:rPr lang="en-GB" smtClean="0"/>
              <a:t>25/08/2015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3F6F5-5CCE-4FA5-8C5F-4E9D39807B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133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82AB-78C6-4590-B881-3CCAA14E2388}" type="datetimeFigureOut">
              <a:rPr lang="en-GB" smtClean="0"/>
              <a:t>25/08/2015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3F6F5-5CCE-4FA5-8C5F-4E9D39807B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845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82AB-78C6-4590-B881-3CCAA14E2388}" type="datetimeFigureOut">
              <a:rPr lang="en-GB" smtClean="0"/>
              <a:t>25/08/2015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3F6F5-5CCE-4FA5-8C5F-4E9D39807B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872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82AB-78C6-4590-B881-3CCAA14E2388}" type="datetimeFigureOut">
              <a:rPr lang="en-GB" smtClean="0"/>
              <a:t>25/08/2015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3F6F5-5CCE-4FA5-8C5F-4E9D39807B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58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82AB-78C6-4590-B881-3CCAA14E2388}" type="datetimeFigureOut">
              <a:rPr lang="en-GB" smtClean="0"/>
              <a:t>25/08/2015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3F6F5-5CCE-4FA5-8C5F-4E9D39807B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598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82AB-78C6-4590-B881-3CCAA14E2388}" type="datetimeFigureOut">
              <a:rPr lang="en-GB" smtClean="0"/>
              <a:t>25/08/2015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3F6F5-5CCE-4FA5-8C5F-4E9D39807B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151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B82AB-78C6-4590-B881-3CCAA14E2388}" type="datetimeFigureOut">
              <a:rPr lang="en-GB" smtClean="0"/>
              <a:t>25/08/2015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13F6F5-5CCE-4FA5-8C5F-4E9D39807B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133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0" t="50000" r="35952" b="36297"/>
          <a:stretch/>
        </p:blipFill>
        <p:spPr bwMode="auto">
          <a:xfrm>
            <a:off x="11053048" y="3994831"/>
            <a:ext cx="727528" cy="140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8" t="50000" r="35946" b="36282"/>
          <a:stretch/>
        </p:blipFill>
        <p:spPr bwMode="auto">
          <a:xfrm>
            <a:off x="8416800" y="4012604"/>
            <a:ext cx="727200" cy="14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8" t="50000" r="35946" b="36282"/>
          <a:stretch/>
        </p:blipFill>
        <p:spPr bwMode="auto">
          <a:xfrm>
            <a:off x="11885348" y="3993330"/>
            <a:ext cx="727200" cy="14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8" t="50000" r="35946" b="36282"/>
          <a:stretch/>
        </p:blipFill>
        <p:spPr bwMode="auto">
          <a:xfrm>
            <a:off x="10188952" y="3994831"/>
            <a:ext cx="727200" cy="14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8" t="50000" r="35946" b="36282"/>
          <a:stretch/>
        </p:blipFill>
        <p:spPr bwMode="auto">
          <a:xfrm>
            <a:off x="7524328" y="4012604"/>
            <a:ext cx="727200" cy="14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8" t="50000" r="35946" b="36282"/>
          <a:stretch/>
        </p:blipFill>
        <p:spPr bwMode="auto">
          <a:xfrm>
            <a:off x="6660232" y="4011103"/>
            <a:ext cx="727200" cy="14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80" t="50000" r="35943" b="36282"/>
          <a:stretch/>
        </p:blipFill>
        <p:spPr bwMode="auto">
          <a:xfrm>
            <a:off x="9322556" y="3993330"/>
            <a:ext cx="727200" cy="14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8" t="50000" r="35946" b="36282"/>
          <a:stretch/>
        </p:blipFill>
        <p:spPr bwMode="auto">
          <a:xfrm>
            <a:off x="5796136" y="4012604"/>
            <a:ext cx="727200" cy="14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1733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Durham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 M.M.H.</dc:creator>
  <cp:lastModifiedBy>YU M.M.H.</cp:lastModifiedBy>
  <cp:revision>3</cp:revision>
  <dcterms:created xsi:type="dcterms:W3CDTF">2015-08-25T17:00:00Z</dcterms:created>
  <dcterms:modified xsi:type="dcterms:W3CDTF">2015-08-25T18:24:41Z</dcterms:modified>
</cp:coreProperties>
</file>